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activeX/activeX1.xml" ContentType="application/vnd.ms-office.activeX+xml"/>
  <Override PartName="/ppt/activeX/activeX1.bin" ContentType="application/vnd.ms-office.activeX"/>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2.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3.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87" r:id="rId6"/>
    <p:sldMasterId id="2147483720" r:id="rId7"/>
    <p:sldMasterId id="2147483739" r:id="rId8"/>
    <p:sldMasterId id="2147483760" r:id="rId9"/>
  </p:sldMasterIdLst>
  <p:notesMasterIdLst>
    <p:notesMasterId r:id="rId53"/>
  </p:notesMasterIdLst>
  <p:sldIdLst>
    <p:sldId id="419" r:id="rId10"/>
    <p:sldId id="420" r:id="rId11"/>
    <p:sldId id="1661" r:id="rId12"/>
    <p:sldId id="2001" r:id="rId13"/>
    <p:sldId id="327" r:id="rId14"/>
    <p:sldId id="1840" r:id="rId15"/>
    <p:sldId id="2128" r:id="rId16"/>
    <p:sldId id="10613" r:id="rId17"/>
    <p:sldId id="10612" r:id="rId18"/>
    <p:sldId id="8342" r:id="rId19"/>
    <p:sldId id="10625" r:id="rId20"/>
    <p:sldId id="10633" r:id="rId21"/>
    <p:sldId id="10617" r:id="rId22"/>
    <p:sldId id="10634" r:id="rId23"/>
    <p:sldId id="10632" r:id="rId24"/>
    <p:sldId id="4639" r:id="rId25"/>
    <p:sldId id="10619" r:id="rId26"/>
    <p:sldId id="10627" r:id="rId27"/>
    <p:sldId id="10626" r:id="rId28"/>
    <p:sldId id="8332" r:id="rId29"/>
    <p:sldId id="10620" r:id="rId30"/>
    <p:sldId id="10628" r:id="rId31"/>
    <p:sldId id="4609" r:id="rId32"/>
    <p:sldId id="10621" r:id="rId33"/>
    <p:sldId id="10629" r:id="rId34"/>
    <p:sldId id="10622" r:id="rId35"/>
    <p:sldId id="10630" r:id="rId36"/>
    <p:sldId id="8338" r:id="rId37"/>
    <p:sldId id="8339" r:id="rId38"/>
    <p:sldId id="8331" r:id="rId39"/>
    <p:sldId id="8327" r:id="rId40"/>
    <p:sldId id="4603" r:id="rId41"/>
    <p:sldId id="10623" r:id="rId42"/>
    <p:sldId id="10631" r:id="rId43"/>
    <p:sldId id="4623" r:id="rId44"/>
    <p:sldId id="4631" r:id="rId45"/>
    <p:sldId id="658" r:id="rId46"/>
    <p:sldId id="10616" r:id="rId47"/>
    <p:sldId id="10624" r:id="rId48"/>
    <p:sldId id="4596" r:id="rId49"/>
    <p:sldId id="4593" r:id="rId50"/>
    <p:sldId id="4597" r:id="rId51"/>
    <p:sldId id="832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ernal Summary" id="{FC6EBE2A-85E4-4AC5-8479-554B943F23AB}">
          <p14:sldIdLst>
            <p14:sldId id="419"/>
            <p14:sldId id="420"/>
          </p14:sldIdLst>
        </p14:section>
        <p14:section name="Presenter Guidance" id="{8F7A2F76-6055-42E9-B974-A5EB09FC3F82}">
          <p14:sldIdLst>
            <p14:sldId id="1661"/>
            <p14:sldId id="2001"/>
            <p14:sldId id="327"/>
            <p14:sldId id="1840"/>
            <p14:sldId id="2128"/>
            <p14:sldId id="10613"/>
            <p14:sldId id="10612"/>
            <p14:sldId id="8342"/>
            <p14:sldId id="10625"/>
            <p14:sldId id="10633"/>
            <p14:sldId id="10617"/>
            <p14:sldId id="10634"/>
            <p14:sldId id="10632"/>
            <p14:sldId id="4639"/>
            <p14:sldId id="10619"/>
            <p14:sldId id="10627"/>
            <p14:sldId id="10626"/>
            <p14:sldId id="8332"/>
            <p14:sldId id="10620"/>
            <p14:sldId id="10628"/>
            <p14:sldId id="4609"/>
            <p14:sldId id="10621"/>
            <p14:sldId id="10629"/>
            <p14:sldId id="10622"/>
            <p14:sldId id="10630"/>
            <p14:sldId id="8338"/>
            <p14:sldId id="8339"/>
            <p14:sldId id="8331"/>
            <p14:sldId id="8327"/>
            <p14:sldId id="4603"/>
            <p14:sldId id="10623"/>
            <p14:sldId id="10631"/>
            <p14:sldId id="4623"/>
            <p14:sldId id="4631"/>
            <p14:sldId id="658"/>
            <p14:sldId id="10616"/>
            <p14:sldId id="10624"/>
            <p14:sldId id="4596"/>
            <p14:sldId id="4593"/>
            <p14:sldId id="4597"/>
            <p14:sldId id="832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5" clrIdx="0">
    <p:extLst>
      <p:ext uri="{19B8F6BF-5375-455C-9EA6-DF929625EA0E}">
        <p15:presenceInfo xmlns:p15="http://schemas.microsoft.com/office/powerpoint/2012/main" userId="S::wayneme@microsoft.com::505e5828-32a7-4b23-b483-86ab7e4f6d84" providerId="AD"/>
      </p:ext>
    </p:extLst>
  </p:cmAuthor>
  <p:cmAuthor id="2" name="Pratibha Sood" initials="PS" lastIdx="2" clrIdx="1">
    <p:extLst>
      <p:ext uri="{19B8F6BF-5375-455C-9EA6-DF929625EA0E}">
        <p15:presenceInfo xmlns:p15="http://schemas.microsoft.com/office/powerpoint/2012/main" userId="S::prsood@microsoft.com::757de0c6-7155-45cc-8575-9f822407d2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1F29C9-9AB7-4979-AF84-E6EA4D4D17B0}" v="4" dt="2019-10-14T12:50:11.7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468" y="294"/>
      </p:cViewPr>
      <p:guideLst/>
    </p:cSldViewPr>
  </p:slideViewPr>
  <p:notesTextViewPr>
    <p:cViewPr>
      <p:scale>
        <a:sx n="1" d="1"/>
        <a:sy n="1" d="1"/>
      </p:scale>
      <p:origin x="0" y="0"/>
    </p:cViewPr>
  </p:notesTextViewPr>
  <p:sorterViewPr>
    <p:cViewPr>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microsoft.com/office/2015/10/relationships/revisionInfo" Target="revisionInfo.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4C599241-6926-101B-9992-00000B65C6F9}" ax:persistence="persistStorage" r:id="rId1"/>
</file>

<file path=ppt/comments/comment1.xml><?xml version="1.0" encoding="utf-8"?>
<p:cmLst xmlns:a="http://schemas.openxmlformats.org/drawingml/2006/main" xmlns:r="http://schemas.openxmlformats.org/officeDocument/2006/relationships" xmlns:p="http://schemas.openxmlformats.org/presentationml/2006/main">
  <p:cm authorId="2" dt="2019-10-14T05:48:49.184" idx="1">
    <p:pos x="10" y="10"/>
    <p:text>[@Wayne Meyer] what is this slide for?</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9-10-14T05:49:42.870" idx="2">
    <p:pos x="10" y="10"/>
    <p:text>[@Wayne Meyer] does engineering owe us the MVP for identify baseline?</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10-04T12:41:27.092" idx="4">
    <p:pos x="10" y="10"/>
    <p:text>We may want to include the boxes on this slide into the previous slide. Then it is one single picture in the one. Remove slide 14</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4E2330-1E14-4B09-AC59-3C6C20653EE5}" type="datetimeFigureOut">
              <a:rPr lang="en-US" smtClean="0"/>
              <a:t>2/21/2020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D7850D-7B03-4F91-8172-E1E602EA9570}" type="slidenum">
              <a:rPr lang="en-US" smtClean="0"/>
              <a:t>‹#›</a:t>
            </a:fld>
            <a:endParaRPr lang="en-US"/>
          </a:p>
        </p:txBody>
      </p:sp>
    </p:spTree>
    <p:extLst>
      <p:ext uri="{BB962C8B-B14F-4D97-AF65-F5344CB8AC3E}">
        <p14:creationId xmlns:p14="http://schemas.microsoft.com/office/powerpoint/2010/main" val="172131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defTabSz="932316" fontAlgn="auto">
              <a:spcBef>
                <a:spcPts val="0"/>
              </a:spcBef>
              <a:spcAft>
                <a:spcPts val="0"/>
              </a:spcAft>
              <a:defRPr/>
            </a:pPr>
            <a:endParaRPr lang="en-US" sz="1224">
              <a:ea typeface="+mn-ea"/>
              <a:cs typeface="+mn-cs"/>
            </a:endParaRPr>
          </a:p>
        </p:txBody>
      </p:sp>
      <p:sp>
        <p:nvSpPr>
          <p:cNvPr id="5" name="Footer Placeholder 4"/>
          <p:cNvSpPr>
            <a:spLocks noGrp="1"/>
          </p:cNvSpPr>
          <p:nvPr>
            <p:ph type="ftr" sz="quarter" idx="4"/>
          </p:nvPr>
        </p:nvSpPr>
        <p:spPr>
          <a:xfrm>
            <a:off x="0" y="8829968"/>
            <a:ext cx="3037840" cy="466433"/>
          </a:xfrm>
        </p:spPr>
        <p:txBody>
          <a:bodyPr/>
          <a:lstStyle/>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4"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52D90798-2654-1F4D-AF7F-5BD59530B040}" type="datetime1">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2/21/2020</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
        <p:nvSpPr>
          <p:cNvPr id="46085"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44B3129B-E286-A249-B8A1-C5CBF3880587}" type="slidenum">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Tree>
    <p:extLst>
      <p:ext uri="{BB962C8B-B14F-4D97-AF65-F5344CB8AC3E}">
        <p14:creationId xmlns:p14="http://schemas.microsoft.com/office/powerpoint/2010/main" val="2117841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third parties can be used to accomplish similar goals?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2/21/2020 10:38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952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a:t>
            </a:r>
          </a:p>
          <a:p>
            <a:r>
              <a:rPr lang="en-US"/>
              <a:t>The CAF model to governance is a way of approaching governance that allows us to decompose complex and emotional topics into smaller units of actionable change.</a:t>
            </a:r>
          </a:p>
          <a:p>
            <a:r>
              <a:rPr lang="en-US"/>
              <a:t>In the sections on Defining Corporate Policy, we change the topic from alignment to current IT governance requirements to a realistic look at tangible risks created by cloud adoption. Those risks can generate policy &amp; compliance statements and recurring processes, which augment existing IT Governance Policy.</a:t>
            </a:r>
          </a:p>
          <a:p>
            <a:endParaRPr lang="en-US"/>
          </a:p>
          <a:p>
            <a:r>
              <a:rPr lang="en-US"/>
              <a:t>Actioning on those policy statements, is done in one of five buckets of activity that span the governance conversations. In each of the five disciplines, the Cloud Governance Team leverages the Configuration Management capabilities of the Azure Govern and Azure Manage tools to help IT Governance, IT Security, Identity, and Networking teams apply requirements consistently across all Azure adoption.</a:t>
            </a:r>
          </a:p>
          <a:p>
            <a:endParaRPr lang="en-US"/>
          </a:p>
          <a:p>
            <a:r>
              <a:rPr lang="en-US"/>
              <a:t>In this session, we will focus on the tools that establish a foundation for governance in Azure, which can be used to accelerate all five disciplines. These tools will aid in ensuring that the requirements of each discipline is consistently applied, audited, &amp; enforced.</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452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CSA, FTA, PSS, SSP or Partner can help modify the initial design based on Decision Guidance in CAF.</a:t>
            </a:r>
          </a:p>
          <a:p>
            <a:r>
              <a:rPr lang="en-US"/>
              <a:t>Review and adjust this pattern to fit before presenting to the customer.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1981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9718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4616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452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CSA, FTA, PSS, SSP or Partner can help modify the initial design based on Decision Guidance in CAF.</a:t>
            </a:r>
          </a:p>
          <a:p>
            <a:r>
              <a:rPr lang="en-US"/>
              <a:t>Review and adjust this pattern to fit before presenting to the customer.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198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8333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44546A"/>
              </a:solidFill>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4267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2/21/2020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9716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defTabSz="932316" fontAlgn="auto">
              <a:spcBef>
                <a:spcPts val="0"/>
              </a:spcBef>
              <a:spcAft>
                <a:spcPts val="0"/>
              </a:spcAft>
              <a:defRPr/>
            </a:pPr>
            <a:endParaRPr lang="en-US" sz="1224">
              <a:ea typeface="+mn-ea"/>
              <a:cs typeface="+mn-cs"/>
            </a:endParaRPr>
          </a:p>
        </p:txBody>
      </p:sp>
      <p:sp>
        <p:nvSpPr>
          <p:cNvPr id="5" name="Footer Placeholder 4"/>
          <p:cNvSpPr>
            <a:spLocks noGrp="1"/>
          </p:cNvSpPr>
          <p:nvPr>
            <p:ph type="ftr" sz="quarter" idx="4"/>
          </p:nvPr>
        </p:nvSpPr>
        <p:spPr>
          <a:xfrm>
            <a:off x="0" y="8829968"/>
            <a:ext cx="3037840" cy="466433"/>
          </a:xfrm>
        </p:spPr>
        <p:txBody>
          <a:bodyPr/>
          <a:lstStyle/>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2349" marR="0" lvl="0" indent="0" algn="l" defTabSz="9313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4"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52D90798-2654-1F4D-AF7F-5BD59530B040}" type="datetime1">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2/21/2020</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
        <p:nvSpPr>
          <p:cNvPr id="46085"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44B3129B-E286-A249-B8A1-C5CBF3880587}" type="slidenum">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ＭＳ Ｐゴシック" charset="0"/>
            </a:endParaRPr>
          </a:p>
        </p:txBody>
      </p:sp>
    </p:spTree>
    <p:extLst>
      <p:ext uri="{BB962C8B-B14F-4D97-AF65-F5344CB8AC3E}">
        <p14:creationId xmlns:p14="http://schemas.microsoft.com/office/powerpoint/2010/main" val="1378057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track:</a:t>
            </a:r>
          </a:p>
          <a:p>
            <a:r>
              <a:rPr lang="en-US"/>
              <a:t>The CAF model to governance is a way of approaching governance that allows us to decompose complex and emotional topics into smaller units of actionable change.</a:t>
            </a:r>
          </a:p>
          <a:p>
            <a:r>
              <a:rPr lang="en-US"/>
              <a:t>In the sections on Defining Corporate Policy, we change the topic from alignment to current IT governance requirements to a realistic look at tangible risks created by cloud adoption. Those risks can generate policy &amp; compliance statements and recurring processes, which augment existing IT Governance Policy.</a:t>
            </a:r>
          </a:p>
          <a:p>
            <a:endParaRPr lang="en-US"/>
          </a:p>
          <a:p>
            <a:r>
              <a:rPr lang="en-US"/>
              <a:t>Actioning on those policy statements, is done in one of five buckets of activity that span the governance conversations. In each of the five disciplines, the Cloud Governance Team leverages the Configuration Management capabilities of the Azure Govern and Azure Manage tools to help IT Governance, IT Security, Identity, and Networking teams apply requirements consistently across all Azure adoption.</a:t>
            </a:r>
          </a:p>
          <a:p>
            <a:endParaRPr lang="en-US"/>
          </a:p>
          <a:p>
            <a:r>
              <a:rPr lang="en-US"/>
              <a:t>In this session, we will focus on the tools that establish a foundation for governance in Azure, which can be used to accelerate all five disciplines. These tools will aid in ensuring that the requirements of each discipline is consistently applied, audited, &amp; enforced.</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8646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0081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1573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2/21/2020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526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endParaRPr lang="en-US" sz="90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sym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sym typeface="Segoe UI" panose="020B0502040204020203" pitchFamily="34" charset="0"/>
            </a:endParaRPr>
          </a:p>
        </p:txBody>
      </p:sp>
    </p:spTree>
    <p:extLst>
      <p:ext uri="{BB962C8B-B14F-4D97-AF65-F5344CB8AC3E}">
        <p14:creationId xmlns:p14="http://schemas.microsoft.com/office/powerpoint/2010/main" val="3685003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2/21/2020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Segoe UI Light" panose="020B0502040204020203" pitchFamily="34" charset="0"/>
                <a:cs typeface="Segoe UI Light" panose="020B0502040204020203" pitchFamily="34" charset="0"/>
              </a:rPr>
              <a:t>Started with notion that the value of cloud services (speed, agility, innovation, cost, security) is often negatively impacted by existing/legacy enterprise IT processes and practices (Legacy doesn’t work) </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AE664B-9853-46E9-AB97-CB53734249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4296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567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2/21/2020 10:38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151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control" Target="../activeX/activeX1.xml"/><Relationship Id="rId1" Type="http://schemas.openxmlformats.org/officeDocument/2006/relationships/vmlDrawing" Target="../drawings/vmlDrawing7.vml"/><Relationship Id="rId5" Type="http://schemas.openxmlformats.org/officeDocument/2006/relationships/image" Target="../media/image26.wmf"/><Relationship Id="rId4" Type="http://schemas.openxmlformats.org/officeDocument/2006/relationships/image" Target="../media/image2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in.pinterest.com/microsoft/" TargetMode="External"/><Relationship Id="rId7" Type="http://schemas.openxmlformats.org/officeDocument/2006/relationships/hyperlink" Target="https://twitter.com/msservices" TargetMode="External"/><Relationship Id="rId2" Type="http://schemas.openxmlformats.org/officeDocument/2006/relationships/hyperlink" Target="https://www.facebook.com/Microsoft/" TargetMode="External"/><Relationship Id="rId1" Type="http://schemas.openxmlformats.org/officeDocument/2006/relationships/slideMaster" Target="../slideMasters/slideMaster6.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27.png"/><Relationship Id="rId9" Type="http://schemas.microsoft.com/office/2007/relationships/hdphoto" Target="../media/hdphoto2.wdp"/></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jp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jp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jp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5.emf"/><Relationship Id="rId5" Type="http://schemas.openxmlformats.org/officeDocument/2006/relationships/oleObject" Target="../embeddings/oleObject1.bin"/><Relationship Id="rId4" Type="http://schemas.openxmlformats.org/officeDocument/2006/relationships/image" Target="../media/image16.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oleObject" Target="../embeddings/oleObject3.bin"/></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7.emf"/><Relationship Id="rId4" Type="http://schemas.openxmlformats.org/officeDocument/2006/relationships/oleObject" Target="../embeddings/oleObject4.bin"/></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0.emf"/><Relationship Id="rId4" Type="http://schemas.openxmlformats.org/officeDocument/2006/relationships/oleObject" Target="../embeddings/oleObject5.bin"/></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5.emf"/><Relationship Id="rId5" Type="http://schemas.openxmlformats.org/officeDocument/2006/relationships/oleObject" Target="../embeddings/oleObject6.bin"/><Relationship Id="rId4" Type="http://schemas.openxmlformats.org/officeDocument/2006/relationships/image" Target="../media/image16.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5.xml"/><Relationship Id="rId4" Type="http://schemas.openxmlformats.org/officeDocument/2006/relationships/image" Target="../media/image23.sv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FB6CC-98FF-45F0-B001-E54A79BA02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6B9ED5-E0AF-423E-B876-3E5B42D8E4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A52394-E0F6-493A-AC57-35327CA3F6DF}"/>
              </a:ext>
            </a:extLst>
          </p:cNvPr>
          <p:cNvSpPr>
            <a:spLocks noGrp="1"/>
          </p:cNvSpPr>
          <p:nvPr>
            <p:ph type="dt" sz="half" idx="10"/>
          </p:nvPr>
        </p:nvSpPr>
        <p:spPr/>
        <p:txBody>
          <a:bodyPr/>
          <a:lstStyle/>
          <a:p>
            <a:fld id="{70FA72B3-13E0-499E-991E-CA55BCCA76C2}" type="datetimeFigureOut">
              <a:rPr lang="en-US" smtClean="0"/>
              <a:t>2/21/2020</a:t>
            </a:fld>
            <a:endParaRPr lang="en-US"/>
          </a:p>
        </p:txBody>
      </p:sp>
      <p:sp>
        <p:nvSpPr>
          <p:cNvPr id="5" name="Footer Placeholder 4">
            <a:extLst>
              <a:ext uri="{FF2B5EF4-FFF2-40B4-BE49-F238E27FC236}">
                <a16:creationId xmlns:a16="http://schemas.microsoft.com/office/drawing/2014/main" id="{386C9515-2171-44A4-877F-A5B40600BA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FF368-4F23-40DA-9E72-22AF9D736DB9}"/>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855053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B7BA7-0A8B-4C54-8586-4843067096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60154-79C5-4461-BDAA-3E0979B37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2189E-C4EC-4E3B-87EA-334CA223A693}"/>
              </a:ext>
            </a:extLst>
          </p:cNvPr>
          <p:cNvSpPr>
            <a:spLocks noGrp="1"/>
          </p:cNvSpPr>
          <p:nvPr>
            <p:ph type="dt" sz="half" idx="10"/>
          </p:nvPr>
        </p:nvSpPr>
        <p:spPr/>
        <p:txBody>
          <a:bodyPr/>
          <a:lstStyle/>
          <a:p>
            <a:fld id="{70FA72B3-13E0-499E-991E-CA55BCCA76C2}" type="datetimeFigureOut">
              <a:rPr lang="en-US" smtClean="0"/>
              <a:t>2/21/2020</a:t>
            </a:fld>
            <a:endParaRPr lang="en-US"/>
          </a:p>
        </p:txBody>
      </p:sp>
      <p:sp>
        <p:nvSpPr>
          <p:cNvPr id="5" name="Footer Placeholder 4">
            <a:extLst>
              <a:ext uri="{FF2B5EF4-FFF2-40B4-BE49-F238E27FC236}">
                <a16:creationId xmlns:a16="http://schemas.microsoft.com/office/drawing/2014/main" id="{276356FB-3DFE-43FB-AA1B-DAB4D6017B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51103E-26CC-48EE-8119-B10D06C1B18A}"/>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316592201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8" y="-21838"/>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232719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8" y="-21838"/>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25135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401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020232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3825482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703565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0993"/>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9343638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4586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Page 1">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887206"/>
            <a:ext cx="4167887" cy="646331"/>
          </a:xfrm>
          <a:prstGeom prst="rect">
            <a:avLst/>
          </a:prstGeo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82043" y="3962401"/>
            <a:ext cx="4164583" cy="307777"/>
          </a:xfrm>
          <a:prstGeom prst="rect">
            <a:avLst/>
          </a:prstGeo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Subtitle or speaker name</a:t>
            </a:r>
          </a:p>
        </p:txBody>
      </p:sp>
      <p:sp>
        <p:nvSpPr>
          <p:cNvPr id="4" name="Picture Placeholder 3"/>
          <p:cNvSpPr>
            <a:spLocks noGrp="1"/>
          </p:cNvSpPr>
          <p:nvPr>
            <p:ph type="pic" sz="quarter" idx="13" hasCustomPrompt="1"/>
          </p:nvPr>
        </p:nvSpPr>
        <p:spPr>
          <a:xfrm>
            <a:off x="5343525" y="0"/>
            <a:ext cx="6858000" cy="6858000"/>
          </a:xfrm>
          <a:prstGeom prst="rect">
            <a:avLst/>
          </a:prstGeom>
        </p:spPr>
        <p:txBody>
          <a:bodyPr/>
          <a:lstStyle>
            <a:lvl1pPr marL="0" indent="0">
              <a:buNone/>
              <a:defRPr/>
            </a:lvl1pPr>
          </a:lstStyle>
          <a:p>
            <a:r>
              <a:rPr lang="en-US"/>
              <a:t>Tap to insert photo or illustration</a:t>
            </a:r>
          </a:p>
        </p:txBody>
      </p:sp>
    </p:spTree>
    <p:extLst>
      <p:ext uri="{BB962C8B-B14F-4D97-AF65-F5344CB8AC3E}">
        <p14:creationId xmlns:p14="http://schemas.microsoft.com/office/powerpoint/2010/main" val="114345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Page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54F2652-1511-3749-8911-1D882A53A79B}"/>
              </a:ext>
            </a:extLst>
          </p:cNvPr>
          <p:cNvSpPr>
            <a:spLocks noGrp="1"/>
          </p:cNvSpPr>
          <p:nvPr>
            <p:ph type="pic" sz="quarter" idx="14" hasCustomPrompt="1"/>
          </p:nvPr>
        </p:nvSpPr>
        <p:spPr>
          <a:xfrm>
            <a:off x="0" y="0"/>
            <a:ext cx="12192000" cy="68580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2979778"/>
            <a:ext cx="5083629" cy="553998"/>
          </a:xfrm>
          <a:prstGeom prst="rect">
            <a:avLst/>
          </a:prstGeo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1"/>
            <a:ext cx="5084064" cy="307777"/>
          </a:xfrm>
          <a:prstGeom prst="rect">
            <a:avLst/>
          </a:prstGeo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
        <p:nvSpPr>
          <p:cNvPr id="10" name="Text Placeholder 4"/>
          <p:cNvSpPr>
            <a:spLocks noGrp="1"/>
          </p:cNvSpPr>
          <p:nvPr>
            <p:ph type="body" sz="quarter" idx="13" hasCustomPrompt="1"/>
          </p:nvPr>
        </p:nvSpPr>
        <p:spPr>
          <a:xfrm>
            <a:off x="584200" y="4391901"/>
            <a:ext cx="5084064" cy="307777"/>
          </a:xfrm>
          <a:prstGeom prst="rect">
            <a:avLst/>
          </a:prstGeo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Date</a:t>
            </a:r>
          </a:p>
        </p:txBody>
      </p:sp>
    </p:spTree>
    <p:controls>
      <mc:AlternateContent xmlns:mc="http://schemas.openxmlformats.org/markup-compatibility/2006">
        <mc:Choice xmlns:v="urn:schemas-microsoft-com:vml" Requires="v">
          <p:control spid="117761" name="Image1" r:id="rId2" imgW="1542960" imgH="514440"/>
        </mc:Choice>
        <mc:Fallback>
          <p:control name="Image1" r:id="rId2" imgW="1542960" imgH="514440">
            <p:pic>
              <p:nvPicPr>
                <p:cNvPr id="2" name="Image1"/>
                <p:cNvPicPr>
                  <a:picLocks/>
                </p:cNvPicPr>
                <p:nvPr/>
              </p:nvPicPr>
              <p:blipFill>
                <a:blip r:embed="rId5"/>
                <a:stretch>
                  <a:fillRect/>
                </a:stretch>
              </p:blipFill>
              <p:spPr>
                <a:xfrm>
                  <a:off x="508958" y="465827"/>
                  <a:ext cx="1544128" cy="517584"/>
                </a:xfrm>
                <a:prstGeom prst="rect">
                  <a:avLst/>
                </a:prstGeom>
              </p:spPr>
            </p:pic>
          </p:control>
        </mc:Fallback>
      </mc:AlternateContent>
    </p:controls>
    <p:extLst>
      <p:ext uri="{BB962C8B-B14F-4D97-AF65-F5344CB8AC3E}">
        <p14:creationId xmlns:p14="http://schemas.microsoft.com/office/powerpoint/2010/main" val="418891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F7FCA8-2ABE-4BF2-BE33-0FA8EA8342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451E6B-4727-4BC4-BE9E-11FCF60F2F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2FA949-945D-4D16-94E2-98D4DB412425}"/>
              </a:ext>
            </a:extLst>
          </p:cNvPr>
          <p:cNvSpPr>
            <a:spLocks noGrp="1"/>
          </p:cNvSpPr>
          <p:nvPr>
            <p:ph type="dt" sz="half" idx="10"/>
          </p:nvPr>
        </p:nvSpPr>
        <p:spPr/>
        <p:txBody>
          <a:bodyPr/>
          <a:lstStyle/>
          <a:p>
            <a:fld id="{70FA72B3-13E0-499E-991E-CA55BCCA76C2}" type="datetimeFigureOut">
              <a:rPr lang="en-US" smtClean="0"/>
              <a:t>2/21/2020</a:t>
            </a:fld>
            <a:endParaRPr lang="en-US"/>
          </a:p>
        </p:txBody>
      </p:sp>
      <p:sp>
        <p:nvSpPr>
          <p:cNvPr id="5" name="Footer Placeholder 4">
            <a:extLst>
              <a:ext uri="{FF2B5EF4-FFF2-40B4-BE49-F238E27FC236}">
                <a16:creationId xmlns:a16="http://schemas.microsoft.com/office/drawing/2014/main" id="{1914511A-3D4E-43E4-BF5D-81081AC63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2BE1E5-CE82-4F31-99A6-EE975387922E}"/>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174190089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585217" y="406400"/>
            <a:ext cx="10972800" cy="548640"/>
          </a:xfrm>
          <a:prstGeom prst="rect">
            <a:avLst/>
          </a:prstGeom>
        </p:spPr>
        <p:txBody>
          <a:bodyPr/>
          <a:lstStyle>
            <a:lvl1pPr marL="0" indent="0">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Agenda title</a:t>
            </a:r>
          </a:p>
        </p:txBody>
      </p:sp>
      <p:sp>
        <p:nvSpPr>
          <p:cNvPr id="4" name="Picture Placeholder 7"/>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9" name="Text Placeholder 8"/>
          <p:cNvSpPr>
            <a:spLocks noGrp="1" noChangeAspect="1"/>
          </p:cNvSpPr>
          <p:nvPr>
            <p:ph type="body" sz="quarter" idx="12" hasCustomPrompt="1"/>
          </p:nvPr>
        </p:nvSpPr>
        <p:spPr>
          <a:xfrm>
            <a:off x="767249" y="1337022"/>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Introduction</a:t>
            </a:r>
          </a:p>
        </p:txBody>
      </p:sp>
      <p:sp>
        <p:nvSpPr>
          <p:cNvPr id="5" name="Text Placeholder 8">
            <a:extLst>
              <a:ext uri="{FF2B5EF4-FFF2-40B4-BE49-F238E27FC236}">
                <a16:creationId xmlns:a16="http://schemas.microsoft.com/office/drawing/2014/main" id="{BF7076EE-0FDE-49BA-8528-89068F57E421}"/>
              </a:ext>
            </a:extLst>
          </p:cNvPr>
          <p:cNvSpPr>
            <a:spLocks noGrp="1" noChangeAspect="1"/>
          </p:cNvSpPr>
          <p:nvPr>
            <p:ph type="body" sz="quarter" idx="13" hasCustomPrompt="1"/>
          </p:nvPr>
        </p:nvSpPr>
        <p:spPr>
          <a:xfrm>
            <a:off x="767249" y="1935096"/>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Title one</a:t>
            </a:r>
          </a:p>
        </p:txBody>
      </p:sp>
      <p:sp>
        <p:nvSpPr>
          <p:cNvPr id="6" name="Text Placeholder 8">
            <a:extLst>
              <a:ext uri="{FF2B5EF4-FFF2-40B4-BE49-F238E27FC236}">
                <a16:creationId xmlns:a16="http://schemas.microsoft.com/office/drawing/2014/main" id="{DB3D275D-1922-4D3C-9554-270C50A8112C}"/>
              </a:ext>
            </a:extLst>
          </p:cNvPr>
          <p:cNvSpPr>
            <a:spLocks noGrp="1" noChangeAspect="1"/>
          </p:cNvSpPr>
          <p:nvPr>
            <p:ph type="body" sz="quarter" idx="14" hasCustomPrompt="1"/>
          </p:nvPr>
        </p:nvSpPr>
        <p:spPr>
          <a:xfrm>
            <a:off x="767249" y="2533170"/>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Title two</a:t>
            </a:r>
          </a:p>
        </p:txBody>
      </p:sp>
      <p:sp>
        <p:nvSpPr>
          <p:cNvPr id="7" name="Text Placeholder 8">
            <a:extLst>
              <a:ext uri="{FF2B5EF4-FFF2-40B4-BE49-F238E27FC236}">
                <a16:creationId xmlns:a16="http://schemas.microsoft.com/office/drawing/2014/main" id="{EBE8CB98-A5E6-478B-A1E9-4433FCCCFAE1}"/>
              </a:ext>
            </a:extLst>
          </p:cNvPr>
          <p:cNvSpPr>
            <a:spLocks noGrp="1" noChangeAspect="1"/>
          </p:cNvSpPr>
          <p:nvPr>
            <p:ph type="body" sz="quarter" idx="15" hasCustomPrompt="1"/>
          </p:nvPr>
        </p:nvSpPr>
        <p:spPr>
          <a:xfrm>
            <a:off x="767249" y="3131244"/>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Title three</a:t>
            </a:r>
          </a:p>
        </p:txBody>
      </p:sp>
      <p:sp>
        <p:nvSpPr>
          <p:cNvPr id="8" name="Text Placeholder 8">
            <a:extLst>
              <a:ext uri="{FF2B5EF4-FFF2-40B4-BE49-F238E27FC236}">
                <a16:creationId xmlns:a16="http://schemas.microsoft.com/office/drawing/2014/main" id="{EA3E4E54-279B-4488-9A09-08E2DD6F8AAD}"/>
              </a:ext>
            </a:extLst>
          </p:cNvPr>
          <p:cNvSpPr>
            <a:spLocks noGrp="1" noChangeAspect="1"/>
          </p:cNvSpPr>
          <p:nvPr>
            <p:ph type="body" sz="quarter" idx="16" hasCustomPrompt="1"/>
          </p:nvPr>
        </p:nvSpPr>
        <p:spPr>
          <a:xfrm>
            <a:off x="767249" y="3729318"/>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Title four</a:t>
            </a:r>
          </a:p>
        </p:txBody>
      </p:sp>
      <p:sp>
        <p:nvSpPr>
          <p:cNvPr id="10" name="Text Placeholder 8">
            <a:extLst>
              <a:ext uri="{FF2B5EF4-FFF2-40B4-BE49-F238E27FC236}">
                <a16:creationId xmlns:a16="http://schemas.microsoft.com/office/drawing/2014/main" id="{6F94CB06-A073-4D7A-96A4-1D2D0D861E44}"/>
              </a:ext>
            </a:extLst>
          </p:cNvPr>
          <p:cNvSpPr>
            <a:spLocks noGrp="1" noChangeAspect="1"/>
          </p:cNvSpPr>
          <p:nvPr>
            <p:ph type="body" sz="quarter" idx="17" hasCustomPrompt="1"/>
          </p:nvPr>
        </p:nvSpPr>
        <p:spPr>
          <a:xfrm>
            <a:off x="767249" y="4327392"/>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Title five</a:t>
            </a:r>
          </a:p>
        </p:txBody>
      </p:sp>
      <p:sp>
        <p:nvSpPr>
          <p:cNvPr id="12" name="Text Placeholder 8">
            <a:extLst>
              <a:ext uri="{FF2B5EF4-FFF2-40B4-BE49-F238E27FC236}">
                <a16:creationId xmlns:a16="http://schemas.microsoft.com/office/drawing/2014/main" id="{CED517BD-09FB-4E2A-9A19-F7147B87FF43}"/>
              </a:ext>
            </a:extLst>
          </p:cNvPr>
          <p:cNvSpPr>
            <a:spLocks noGrp="1" noChangeAspect="1"/>
          </p:cNvSpPr>
          <p:nvPr>
            <p:ph type="body" sz="quarter" idx="18" hasCustomPrompt="1"/>
          </p:nvPr>
        </p:nvSpPr>
        <p:spPr>
          <a:xfrm>
            <a:off x="767249" y="4925466"/>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Title six</a:t>
            </a:r>
          </a:p>
        </p:txBody>
      </p:sp>
      <p:sp>
        <p:nvSpPr>
          <p:cNvPr id="13" name="Text Placeholder 8">
            <a:extLst>
              <a:ext uri="{FF2B5EF4-FFF2-40B4-BE49-F238E27FC236}">
                <a16:creationId xmlns:a16="http://schemas.microsoft.com/office/drawing/2014/main" id="{12BDF599-06DA-465C-872F-114A63F76D8E}"/>
              </a:ext>
            </a:extLst>
          </p:cNvPr>
          <p:cNvSpPr>
            <a:spLocks noGrp="1" noChangeAspect="1"/>
          </p:cNvSpPr>
          <p:nvPr>
            <p:ph type="body" sz="quarter" idx="19" hasCustomPrompt="1"/>
          </p:nvPr>
        </p:nvSpPr>
        <p:spPr>
          <a:xfrm>
            <a:off x="767249" y="5523540"/>
            <a:ext cx="3505074" cy="445674"/>
          </a:xfrm>
          <a:prstGeom prst="rect">
            <a:avLst/>
          </a:prstGeom>
        </p:spPr>
        <p:txBody>
          <a:bodyPr wrap="square" tIns="91440" bIns="91440" anchor="ctr">
            <a:noAutofit/>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baseline="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Title seven</a:t>
            </a:r>
          </a:p>
        </p:txBody>
      </p:sp>
    </p:spTree>
    <p:extLst>
      <p:ext uri="{BB962C8B-B14F-4D97-AF65-F5344CB8AC3E}">
        <p14:creationId xmlns:p14="http://schemas.microsoft.com/office/powerpoint/2010/main" val="192781161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0" name="Text Placeholder 12">
            <a:extLst>
              <a:ext uri="{FF2B5EF4-FFF2-40B4-BE49-F238E27FC236}">
                <a16:creationId xmlns:a16="http://schemas.microsoft.com/office/drawing/2014/main" id="{6F3D3840-0836-46AD-862C-6B05C2E26D8F}"/>
              </a:ext>
            </a:extLst>
          </p:cNvPr>
          <p:cNvSpPr>
            <a:spLocks noGrp="1"/>
          </p:cNvSpPr>
          <p:nvPr>
            <p:ph type="body" sz="quarter" idx="17" hasCustomPrompt="1"/>
          </p:nvPr>
        </p:nvSpPr>
        <p:spPr>
          <a:xfrm>
            <a:off x="788989" y="5720885"/>
            <a:ext cx="10642463" cy="386230"/>
          </a:xfrm>
          <a:prstGeom prst="rect">
            <a:avLst/>
          </a:prstGeom>
          <a:solidFill>
            <a:srgbClr val="0078D4"/>
          </a:solidFill>
          <a:ln>
            <a:noFill/>
          </a:ln>
        </p:spPr>
        <p:txBody>
          <a:bodyPr lIns="180000" tIns="0" rIns="36000" anchor="ctr" anchorCtr="0">
            <a:noAutofit/>
          </a:bodyPr>
          <a:lstStyle>
            <a:lvl1pPr marL="0" indent="0" algn="ctr">
              <a:buNone/>
              <a:defRPr sz="1600" b="0">
                <a:solidFill>
                  <a:schemeClr val="bg1"/>
                </a:solidFill>
                <a:latin typeface="+mn-lt"/>
              </a:defRPr>
            </a:lvl1pPr>
          </a:lstStyle>
          <a:p>
            <a:pPr lvl="0"/>
            <a:r>
              <a:rPr lang="en-US"/>
              <a:t>Duration if more than three days, remove if not needed</a:t>
            </a:r>
          </a:p>
        </p:txBody>
      </p:sp>
      <p:sp>
        <p:nvSpPr>
          <p:cNvPr id="13" name="Text Placeholder 12">
            <a:extLst>
              <a:ext uri="{FF2B5EF4-FFF2-40B4-BE49-F238E27FC236}">
                <a16:creationId xmlns:a16="http://schemas.microsoft.com/office/drawing/2014/main" id="{5B47C2CE-447B-4CD5-92B8-D12966A20111}"/>
              </a:ext>
            </a:extLst>
          </p:cNvPr>
          <p:cNvSpPr>
            <a:spLocks noGrp="1"/>
          </p:cNvSpPr>
          <p:nvPr>
            <p:ph type="body" sz="quarter" idx="10" hasCustomPrompt="1"/>
          </p:nvPr>
        </p:nvSpPr>
        <p:spPr>
          <a:xfrm>
            <a:off x="788989" y="2765426"/>
            <a:ext cx="3216275" cy="2765429"/>
          </a:xfrm>
          <a:prstGeom prst="rect">
            <a:avLst/>
          </a:prstGeom>
          <a:solidFill>
            <a:srgbClr val="E6E6E6"/>
          </a:solidFill>
        </p:spPr>
        <p:txBody>
          <a:bodyPr lIns="180000">
            <a:noAutofit/>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603" marR="0" lvl="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4" name="Text Placeholder 12">
            <a:extLst>
              <a:ext uri="{FF2B5EF4-FFF2-40B4-BE49-F238E27FC236}">
                <a16:creationId xmlns:a16="http://schemas.microsoft.com/office/drawing/2014/main" id="{9B86F0D1-46C3-429B-8F25-2ACB764C291C}"/>
              </a:ext>
            </a:extLst>
          </p:cNvPr>
          <p:cNvSpPr>
            <a:spLocks noGrp="1"/>
          </p:cNvSpPr>
          <p:nvPr>
            <p:ph type="body" sz="quarter" idx="11" hasCustomPrompt="1"/>
          </p:nvPr>
        </p:nvSpPr>
        <p:spPr>
          <a:xfrm>
            <a:off x="4502401" y="2765426"/>
            <a:ext cx="3216275" cy="2765429"/>
          </a:xfrm>
          <a:prstGeom prst="rect">
            <a:avLst/>
          </a:prstGeom>
          <a:solidFill>
            <a:srgbClr val="E6E6E6"/>
          </a:solidFill>
        </p:spPr>
        <p:txBody>
          <a:bodyPr lIns="180000">
            <a:noAutofit/>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603" marR="0" lvl="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5" name="Text Placeholder 12">
            <a:extLst>
              <a:ext uri="{FF2B5EF4-FFF2-40B4-BE49-F238E27FC236}">
                <a16:creationId xmlns:a16="http://schemas.microsoft.com/office/drawing/2014/main" id="{293D30BE-D36F-4566-9DF4-E380EFF170B0}"/>
              </a:ext>
            </a:extLst>
          </p:cNvPr>
          <p:cNvSpPr>
            <a:spLocks noGrp="1"/>
          </p:cNvSpPr>
          <p:nvPr>
            <p:ph type="body" sz="quarter" idx="12" hasCustomPrompt="1"/>
          </p:nvPr>
        </p:nvSpPr>
        <p:spPr>
          <a:xfrm>
            <a:off x="8215177" y="2765426"/>
            <a:ext cx="3216275" cy="2765429"/>
          </a:xfrm>
          <a:prstGeom prst="rect">
            <a:avLst/>
          </a:prstGeom>
          <a:solidFill>
            <a:srgbClr val="E6E6E6"/>
          </a:solidFill>
        </p:spPr>
        <p:txBody>
          <a:bodyPr lIns="180000">
            <a:noAutofit/>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603" marR="0" lvl="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6" name="Text Placeholder 12">
            <a:extLst>
              <a:ext uri="{FF2B5EF4-FFF2-40B4-BE49-F238E27FC236}">
                <a16:creationId xmlns:a16="http://schemas.microsoft.com/office/drawing/2014/main" id="{0295CE30-F606-43F9-9CC9-ED1166F8181F}"/>
              </a:ext>
            </a:extLst>
          </p:cNvPr>
          <p:cNvSpPr>
            <a:spLocks noGrp="1"/>
          </p:cNvSpPr>
          <p:nvPr>
            <p:ph type="body" sz="quarter" idx="13" hasCustomPrompt="1"/>
          </p:nvPr>
        </p:nvSpPr>
        <p:spPr>
          <a:xfrm>
            <a:off x="788989" y="2020735"/>
            <a:ext cx="3216275" cy="679339"/>
          </a:xfrm>
          <a:prstGeom prst="rect">
            <a:avLst/>
          </a:prstGeom>
          <a:solidFill>
            <a:srgbClr val="E6E6E6"/>
          </a:solidFill>
        </p:spPr>
        <p:txBody>
          <a:bodyPr lIns="180000" tIns="0" rIns="36000" anchor="ctr" anchorCtr="0">
            <a:noAutofit/>
          </a:bodyPr>
          <a:lstStyle>
            <a:lvl1pPr marL="0" indent="0" algn="ctr">
              <a:buNone/>
              <a:defRPr sz="2000">
                <a:latin typeface="+mn-lt"/>
              </a:defRPr>
            </a:lvl1pPr>
          </a:lstStyle>
          <a:p>
            <a:pPr lvl="0"/>
            <a:r>
              <a:rPr lang="en-US"/>
              <a:t>Day one: Title</a:t>
            </a:r>
          </a:p>
        </p:txBody>
      </p:sp>
      <p:sp>
        <p:nvSpPr>
          <p:cNvPr id="17" name="Text Placeholder 12">
            <a:extLst>
              <a:ext uri="{FF2B5EF4-FFF2-40B4-BE49-F238E27FC236}">
                <a16:creationId xmlns:a16="http://schemas.microsoft.com/office/drawing/2014/main" id="{D5CA77D7-C07D-44C6-9FB1-93A5391741B7}"/>
              </a:ext>
            </a:extLst>
          </p:cNvPr>
          <p:cNvSpPr>
            <a:spLocks noGrp="1"/>
          </p:cNvSpPr>
          <p:nvPr>
            <p:ph type="body" sz="quarter" idx="14" hasCustomPrompt="1"/>
          </p:nvPr>
        </p:nvSpPr>
        <p:spPr>
          <a:xfrm>
            <a:off x="4502401" y="2020735"/>
            <a:ext cx="3216275" cy="679339"/>
          </a:xfrm>
          <a:prstGeom prst="rect">
            <a:avLst/>
          </a:prstGeom>
          <a:solidFill>
            <a:srgbClr val="E6E6E6"/>
          </a:solidFill>
        </p:spPr>
        <p:txBody>
          <a:bodyPr lIns="180000" tIns="0" rIns="36000" anchor="ctr" anchorCtr="0">
            <a:noAutofit/>
          </a:bodyPr>
          <a:lstStyle>
            <a:lvl1pPr marL="0" indent="0" algn="ctr">
              <a:buNone/>
              <a:defRPr sz="2000">
                <a:latin typeface="+mn-lt"/>
              </a:defRPr>
            </a:lvl1pPr>
          </a:lstStyle>
          <a:p>
            <a:pPr lvl="0"/>
            <a:r>
              <a:rPr lang="en-US"/>
              <a:t>Day two: Title</a:t>
            </a:r>
          </a:p>
        </p:txBody>
      </p:sp>
      <p:sp>
        <p:nvSpPr>
          <p:cNvPr id="18" name="Text Placeholder 12">
            <a:extLst>
              <a:ext uri="{FF2B5EF4-FFF2-40B4-BE49-F238E27FC236}">
                <a16:creationId xmlns:a16="http://schemas.microsoft.com/office/drawing/2014/main" id="{FB5D79E9-C61B-4C96-B92C-B14B3FB9ECC2}"/>
              </a:ext>
            </a:extLst>
          </p:cNvPr>
          <p:cNvSpPr>
            <a:spLocks noGrp="1"/>
          </p:cNvSpPr>
          <p:nvPr>
            <p:ph type="body" sz="quarter" idx="15" hasCustomPrompt="1"/>
          </p:nvPr>
        </p:nvSpPr>
        <p:spPr>
          <a:xfrm>
            <a:off x="8215177" y="2020735"/>
            <a:ext cx="3216275" cy="679339"/>
          </a:xfrm>
          <a:prstGeom prst="rect">
            <a:avLst/>
          </a:prstGeom>
          <a:solidFill>
            <a:srgbClr val="E6E6E6"/>
          </a:solidFill>
        </p:spPr>
        <p:txBody>
          <a:bodyPr lIns="180000" tIns="0" rIns="36000" anchor="ctr" anchorCtr="0">
            <a:noAutofit/>
          </a:bodyPr>
          <a:lstStyle>
            <a:lvl1pPr marL="0" indent="0" algn="ctr">
              <a:buNone/>
              <a:defRPr sz="2000">
                <a:latin typeface="+mn-lt"/>
              </a:defRPr>
            </a:lvl1pPr>
          </a:lstStyle>
          <a:p>
            <a:pPr lvl="0"/>
            <a:r>
              <a:rPr lang="en-US"/>
              <a:t>Day three: Title</a:t>
            </a:r>
          </a:p>
        </p:txBody>
      </p:sp>
      <p:sp>
        <p:nvSpPr>
          <p:cNvPr id="19" name="Text Placeholder 12">
            <a:extLst>
              <a:ext uri="{FF2B5EF4-FFF2-40B4-BE49-F238E27FC236}">
                <a16:creationId xmlns:a16="http://schemas.microsoft.com/office/drawing/2014/main" id="{6A1F5E37-9C79-4815-BE16-4066C5DFA068}"/>
              </a:ext>
            </a:extLst>
          </p:cNvPr>
          <p:cNvSpPr>
            <a:spLocks noGrp="1"/>
          </p:cNvSpPr>
          <p:nvPr>
            <p:ph type="body" sz="quarter" idx="16" hasCustomPrompt="1"/>
          </p:nvPr>
        </p:nvSpPr>
        <p:spPr>
          <a:xfrm>
            <a:off x="788989" y="1322851"/>
            <a:ext cx="10642463" cy="386230"/>
          </a:xfrm>
          <a:prstGeom prst="rect">
            <a:avLst/>
          </a:prstGeom>
          <a:solidFill>
            <a:srgbClr val="0078D4"/>
          </a:solidFill>
          <a:ln>
            <a:noFill/>
          </a:ln>
        </p:spPr>
        <p:txBody>
          <a:bodyPr lIns="180000" tIns="0" rIns="36000" bIns="0" anchor="ctr" anchorCtr="0">
            <a:noAutofit/>
          </a:bodyPr>
          <a:lstStyle>
            <a:lvl1pPr marL="0" indent="0" algn="ctr">
              <a:buNone/>
              <a:defRPr sz="2000" b="1">
                <a:solidFill>
                  <a:schemeClr val="bg1"/>
                </a:solidFill>
                <a:latin typeface="+mn-lt"/>
              </a:defRPr>
            </a:lvl1pPr>
          </a:lstStyle>
          <a:p>
            <a:pPr lvl="0"/>
            <a:r>
              <a:rPr lang="en-US"/>
              <a:t>Title for Agenda</a:t>
            </a:r>
          </a:p>
        </p:txBody>
      </p:sp>
      <p:sp>
        <p:nvSpPr>
          <p:cNvPr id="11" name="Text Placeholder 5">
            <a:extLst>
              <a:ext uri="{FF2B5EF4-FFF2-40B4-BE49-F238E27FC236}">
                <a16:creationId xmlns:a16="http://schemas.microsoft.com/office/drawing/2014/main" id="{18C4F478-E967-A54C-9FE0-40249E2410E4}"/>
              </a:ext>
            </a:extLst>
          </p:cNvPr>
          <p:cNvSpPr>
            <a:spLocks noGrp="1"/>
          </p:cNvSpPr>
          <p:nvPr>
            <p:ph type="body" sz="quarter" idx="18" hasCustomPrompt="1"/>
          </p:nvPr>
        </p:nvSpPr>
        <p:spPr>
          <a:xfrm>
            <a:off x="585217" y="457200"/>
            <a:ext cx="10972800" cy="548640"/>
          </a:xfrm>
          <a:prstGeom prst="rect">
            <a:avLst/>
          </a:prstGeom>
        </p:spPr>
        <p:txBody>
          <a:bodyPr/>
          <a:lstStyle>
            <a:lvl1pPr marL="0" indent="0">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Agenda title</a:t>
            </a:r>
          </a:p>
        </p:txBody>
      </p:sp>
    </p:spTree>
    <p:extLst>
      <p:ext uri="{BB962C8B-B14F-4D97-AF65-F5344CB8AC3E}">
        <p14:creationId xmlns:p14="http://schemas.microsoft.com/office/powerpoint/2010/main" val="1445800282"/>
      </p:ext>
    </p:extLst>
  </p:cSld>
  <p:clrMapOvr>
    <a:masterClrMapping/>
  </p:clrMapOvr>
  <p:transition>
    <p:fade/>
  </p:transition>
  <p:extLst>
    <p:ext uri="{DCECCB84-F9BA-43D5-87BE-67443E8EF086}">
      <p15:sldGuideLst xmlns:p15="http://schemas.microsoft.com/office/powerpoint/2012/main">
        <p15:guide id="1" pos="2544">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9A4178-8B45-464F-A2CC-1FBC92D34413}"/>
              </a:ext>
            </a:extLst>
          </p:cNvPr>
          <p:cNvSpPr>
            <a:spLocks noGrp="1"/>
          </p:cNvSpPr>
          <p:nvPr>
            <p:ph type="body" sz="quarter" idx="18" hasCustomPrompt="1"/>
          </p:nvPr>
        </p:nvSpPr>
        <p:spPr>
          <a:xfrm>
            <a:off x="584200" y="2474913"/>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7" name="Picture Placeholder 6"/>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Tap to insert photo or illustration</a:t>
            </a:r>
          </a:p>
        </p:txBody>
      </p:sp>
      <p:sp>
        <p:nvSpPr>
          <p:cNvPr id="8" name="Title 1">
            <a:extLst>
              <a:ext uri="{FF2B5EF4-FFF2-40B4-BE49-F238E27FC236}">
                <a16:creationId xmlns:a16="http://schemas.microsoft.com/office/drawing/2014/main" id="{62A23E9A-D633-4922-9865-01F536EF3D42}"/>
              </a:ext>
            </a:extLst>
          </p:cNvPr>
          <p:cNvSpPr>
            <a:spLocks noGrp="1"/>
          </p:cNvSpPr>
          <p:nvPr>
            <p:ph type="title" hasCustomPrompt="1"/>
          </p:nvPr>
        </p:nvSpPr>
        <p:spPr>
          <a:xfrm>
            <a:off x="588263" y="457200"/>
            <a:ext cx="10972800" cy="553998"/>
          </a:xfrm>
          <a:prstGeom prst="rect">
            <a:avLst/>
          </a:prstGeom>
        </p:spPr>
        <p:txBody>
          <a:bodyPr/>
          <a:lstStyle>
            <a:lvl1pPr>
              <a:defRPr baseline="0"/>
            </a:lvl1pPr>
          </a:lstStyle>
          <a:p>
            <a:r>
              <a:rPr lang="en-US"/>
              <a:t>Overview title</a:t>
            </a:r>
          </a:p>
        </p:txBody>
      </p:sp>
      <p:sp>
        <p:nvSpPr>
          <p:cNvPr id="19" name="Text Placeholder 18"/>
          <p:cNvSpPr>
            <a:spLocks noGrp="1"/>
          </p:cNvSpPr>
          <p:nvPr>
            <p:ph type="body" sz="quarter" idx="17" hasCustomPrompt="1"/>
          </p:nvPr>
        </p:nvSpPr>
        <p:spPr>
          <a:xfrm>
            <a:off x="585216" y="1435609"/>
            <a:ext cx="3657600" cy="615553"/>
          </a:xfrm>
          <a:prstGeom prst="rect">
            <a:avLst/>
          </a:prstGeom>
        </p:spPr>
        <p:txBody>
          <a:bodyPr/>
          <a:lstStyle>
            <a:lvl1pPr marL="0" indent="0">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p:txBody>
      </p:sp>
      <p:sp>
        <p:nvSpPr>
          <p:cNvPr id="6" name="Text Placeholder 2">
            <a:extLst>
              <a:ext uri="{FF2B5EF4-FFF2-40B4-BE49-F238E27FC236}">
                <a16:creationId xmlns:a16="http://schemas.microsoft.com/office/drawing/2014/main" id="{06CC0764-984F-D845-8C91-DBE57F364214}"/>
              </a:ext>
            </a:extLst>
          </p:cNvPr>
          <p:cNvSpPr>
            <a:spLocks noGrp="1"/>
          </p:cNvSpPr>
          <p:nvPr>
            <p:ph type="body" sz="quarter" idx="19" hasCustomPrompt="1"/>
          </p:nvPr>
        </p:nvSpPr>
        <p:spPr>
          <a:xfrm>
            <a:off x="584200" y="3210585"/>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9" name="Text Placeholder 2">
            <a:extLst>
              <a:ext uri="{FF2B5EF4-FFF2-40B4-BE49-F238E27FC236}">
                <a16:creationId xmlns:a16="http://schemas.microsoft.com/office/drawing/2014/main" id="{7CBDA763-E044-4341-A6B7-206C59A6B3AA}"/>
              </a:ext>
            </a:extLst>
          </p:cNvPr>
          <p:cNvSpPr>
            <a:spLocks noGrp="1"/>
          </p:cNvSpPr>
          <p:nvPr>
            <p:ph type="body" sz="quarter" idx="20" hasCustomPrompt="1"/>
          </p:nvPr>
        </p:nvSpPr>
        <p:spPr>
          <a:xfrm>
            <a:off x="584198" y="5314623"/>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10" name="Text Placeholder 2">
            <a:extLst>
              <a:ext uri="{FF2B5EF4-FFF2-40B4-BE49-F238E27FC236}">
                <a16:creationId xmlns:a16="http://schemas.microsoft.com/office/drawing/2014/main" id="{4CA64B51-BCCD-9F4B-8C1D-B7E25C978058}"/>
              </a:ext>
            </a:extLst>
          </p:cNvPr>
          <p:cNvSpPr>
            <a:spLocks noGrp="1"/>
          </p:cNvSpPr>
          <p:nvPr>
            <p:ph type="body" sz="quarter" idx="21" hasCustomPrompt="1"/>
          </p:nvPr>
        </p:nvSpPr>
        <p:spPr>
          <a:xfrm>
            <a:off x="584200" y="3894769"/>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11" name="Text Placeholder 2">
            <a:extLst>
              <a:ext uri="{FF2B5EF4-FFF2-40B4-BE49-F238E27FC236}">
                <a16:creationId xmlns:a16="http://schemas.microsoft.com/office/drawing/2014/main" id="{7FE7FA74-C176-684B-A3F3-2529FF25791F}"/>
              </a:ext>
            </a:extLst>
          </p:cNvPr>
          <p:cNvSpPr>
            <a:spLocks noGrp="1"/>
          </p:cNvSpPr>
          <p:nvPr>
            <p:ph type="body" sz="quarter" idx="22" hasCustomPrompt="1"/>
          </p:nvPr>
        </p:nvSpPr>
        <p:spPr>
          <a:xfrm>
            <a:off x="584199" y="4578952"/>
            <a:ext cx="4350657" cy="424404"/>
          </a:xfrm>
          <a:prstGeom prst="rect">
            <a:avLst/>
          </a:prstGeom>
        </p:spPr>
        <p:txBody>
          <a:bodyPr/>
          <a:lstStyle>
            <a:lvl1pPr>
              <a:defRPr sz="1600">
                <a:latin typeface="Segoe UI" panose="020B0502040204020203" pitchFamily="34" charset="0"/>
                <a:cs typeface="Segoe UI" panose="020B0502040204020203" pitchFamily="34" charset="0"/>
              </a:defRPr>
            </a:lvl1pPr>
          </a:lstStyle>
          <a:p>
            <a:pPr lvl="0"/>
            <a:r>
              <a:rPr lang="en-US"/>
              <a:t>Topic</a:t>
            </a:r>
          </a:p>
          <a:p>
            <a:pPr lvl="0"/>
            <a:endParaRPr lang="en-US"/>
          </a:p>
        </p:txBody>
      </p:sp>
    </p:spTree>
    <p:extLst>
      <p:ext uri="{BB962C8B-B14F-4D97-AF65-F5344CB8AC3E}">
        <p14:creationId xmlns:p14="http://schemas.microsoft.com/office/powerpoint/2010/main" val="386135097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Overview 2">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6D7B0B18-89CF-4841-953C-B45CD5272B6B}"/>
              </a:ext>
            </a:extLst>
          </p:cNvPr>
          <p:cNvSpPr/>
          <p:nvPr userDrawn="1"/>
        </p:nvSpPr>
        <p:spPr>
          <a:xfrm>
            <a:off x="825944" y="1184026"/>
            <a:ext cx="2423160" cy="2377440"/>
          </a:xfrm>
          <a:prstGeom prst="rect">
            <a:avLst/>
          </a:prstGeom>
          <a:solidFill>
            <a:schemeClr val="accent1">
              <a:alpha val="80000"/>
            </a:schemeClr>
          </a:solidFill>
          <a:ln>
            <a:noFill/>
          </a:ln>
        </p:spPr>
        <p:txBody>
          <a:bodyPr wrap="none" lIns="0" tIns="0" rIns="0" bIns="0" anchor="ctr">
            <a:noAutofit/>
          </a:bodyPr>
          <a:lstStyle/>
          <a:p>
            <a:pPr marL="7781" indent="-7781" algn="ctr" defTabSz="914378">
              <a:lnSpc>
                <a:spcPct val="90000"/>
              </a:lnSpc>
            </a:pPr>
            <a:endParaRPr lang="en-US" sz="4313">
              <a:solidFill>
                <a:srgbClr val="FFFFFF"/>
              </a:solidFill>
              <a:latin typeface="Segoe UI Semilight" panose="020B0402040204020203" pitchFamily="34" charset="0"/>
              <a:cs typeface="Segoe UI Semilight" panose="020B0402040204020203" pitchFamily="34" charset="0"/>
            </a:endParaRPr>
          </a:p>
        </p:txBody>
      </p:sp>
      <p:sp>
        <p:nvSpPr>
          <p:cNvPr id="6" name="Arc 15">
            <a:extLst>
              <a:ext uri="{FF2B5EF4-FFF2-40B4-BE49-F238E27FC236}">
                <a16:creationId xmlns:a16="http://schemas.microsoft.com/office/drawing/2014/main" id="{65DC695A-3EDE-41BA-9220-0F5F46D213D8}"/>
              </a:ext>
            </a:extLst>
          </p:cNvPr>
          <p:cNvSpPr/>
          <p:nvPr/>
        </p:nvSpPr>
        <p:spPr bwMode="auto">
          <a:xfrm>
            <a:off x="811338" y="1168577"/>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23" name="Text Placeholder 34">
            <a:extLst>
              <a:ext uri="{FF2B5EF4-FFF2-40B4-BE49-F238E27FC236}">
                <a16:creationId xmlns:a16="http://schemas.microsoft.com/office/drawing/2014/main" id="{54BCC0EF-5F2C-4301-8B3B-27D0B16B8095}"/>
              </a:ext>
            </a:extLst>
          </p:cNvPr>
          <p:cNvSpPr>
            <a:spLocks noGrp="1"/>
          </p:cNvSpPr>
          <p:nvPr userDrawn="1">
            <p:ph type="body" sz="quarter" idx="16" hasCustomPrompt="1"/>
          </p:nvPr>
        </p:nvSpPr>
        <p:spPr>
          <a:xfrm>
            <a:off x="825945" y="2560321"/>
            <a:ext cx="2423159"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Segoe UI Semibold" panose="020B0702040204020203" pitchFamily="34" charset="0"/>
                <a:cs typeface="Segoe UI Semibold" panose="020B07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14" name="Picture Placeholder 13"/>
          <p:cNvSpPr>
            <a:spLocks noGrp="1"/>
          </p:cNvSpPr>
          <p:nvPr userDrawn="1">
            <p:ph type="pic" sz="quarter" idx="24" hasCustomPrompt="1"/>
          </p:nvPr>
        </p:nvSpPr>
        <p:spPr>
          <a:xfrm>
            <a:off x="-21337" y="3659010"/>
            <a:ext cx="12192000" cy="3198990"/>
          </a:xfrm>
          <a:prstGeom prst="rect">
            <a:avLst/>
          </a:prstGeom>
        </p:spPr>
        <p:txBody>
          <a:bodyPr/>
          <a:lstStyle>
            <a:lvl1pPr marL="0" indent="0">
              <a:buNone/>
              <a:defRPr/>
            </a:lvl1pPr>
          </a:lstStyle>
          <a:p>
            <a:r>
              <a:rPr lang="en-US"/>
              <a:t>Tap to insert photo or illustration</a:t>
            </a:r>
          </a:p>
        </p:txBody>
      </p:sp>
      <p:sp>
        <p:nvSpPr>
          <p:cNvPr id="37" name="Arc 15">
            <a:extLst>
              <a:ext uri="{FF2B5EF4-FFF2-40B4-BE49-F238E27FC236}">
                <a16:creationId xmlns:a16="http://schemas.microsoft.com/office/drawing/2014/main" id="{65DC695A-3EDE-41BA-9220-0F5F46D213D8}"/>
              </a:ext>
            </a:extLst>
          </p:cNvPr>
          <p:cNvSpPr/>
          <p:nvPr/>
        </p:nvSpPr>
        <p:spPr bwMode="auto">
          <a:xfrm>
            <a:off x="4926976" y="1168577"/>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48" name="Text Placeholder 7"/>
          <p:cNvSpPr>
            <a:spLocks noGrp="1"/>
          </p:cNvSpPr>
          <p:nvPr userDrawn="1">
            <p:ph type="body" sz="quarter" idx="19" hasCustomPrompt="1"/>
          </p:nvPr>
        </p:nvSpPr>
        <p:spPr>
          <a:xfrm>
            <a:off x="1024381" y="1555891"/>
            <a:ext cx="2011680" cy="731520"/>
          </a:xfrm>
          <a:prstGeom prst="rect">
            <a:avLst/>
          </a:prstGeom>
        </p:spPr>
        <p:txBody>
          <a:bodyPr anchor="ctr"/>
          <a:lstStyle>
            <a:lvl1pPr marL="0" indent="0" algn="ctr">
              <a:buNone/>
              <a:defRPr sz="4801">
                <a:solidFill>
                  <a:schemeClr val="bg1"/>
                </a:solidFill>
                <a:latin typeface="+mj-lt"/>
              </a:defRPr>
            </a:lvl1pPr>
            <a:lvl2pPr>
              <a:defRPr sz="4801">
                <a:latin typeface="+mj-lt"/>
              </a:defRPr>
            </a:lvl2pPr>
            <a:lvl3pPr>
              <a:defRPr sz="4801">
                <a:latin typeface="+mj-lt"/>
              </a:defRPr>
            </a:lvl3pPr>
            <a:lvl4pPr>
              <a:defRPr sz="4801">
                <a:latin typeface="+mj-lt"/>
              </a:defRPr>
            </a:lvl4pPr>
            <a:lvl5pPr>
              <a:defRPr sz="4801">
                <a:latin typeface="+mj-lt"/>
              </a:defRPr>
            </a:lvl5pPr>
          </a:lstStyle>
          <a:p>
            <a:pPr lvl="0"/>
            <a:r>
              <a:rPr lang="en-US"/>
              <a:t>1</a:t>
            </a:r>
          </a:p>
        </p:txBody>
      </p:sp>
      <p:sp>
        <p:nvSpPr>
          <p:cNvPr id="49" name="Title 1">
            <a:extLst>
              <a:ext uri="{FF2B5EF4-FFF2-40B4-BE49-F238E27FC236}">
                <a16:creationId xmlns:a16="http://schemas.microsoft.com/office/drawing/2014/main" id="{62A23E9A-D633-4922-9865-01F536EF3D42}"/>
              </a:ext>
            </a:extLst>
          </p:cNvPr>
          <p:cNvSpPr>
            <a:spLocks noGrp="1"/>
          </p:cNvSpPr>
          <p:nvPr>
            <p:ph type="title" hasCustomPrompt="1"/>
          </p:nvPr>
        </p:nvSpPr>
        <p:spPr>
          <a:xfrm>
            <a:off x="588263" y="457200"/>
            <a:ext cx="10972800" cy="553998"/>
          </a:xfrm>
          <a:prstGeom prst="rect">
            <a:avLst/>
          </a:prstGeom>
        </p:spPr>
        <p:txBody>
          <a:bodyPr/>
          <a:lstStyle>
            <a:lvl1pPr>
              <a:defRPr baseline="0"/>
            </a:lvl1pPr>
          </a:lstStyle>
          <a:p>
            <a:r>
              <a:rPr lang="en-US"/>
              <a:t>Overview</a:t>
            </a:r>
          </a:p>
        </p:txBody>
      </p:sp>
      <p:sp>
        <p:nvSpPr>
          <p:cNvPr id="50" name="Oval 14">
            <a:extLst>
              <a:ext uri="{FF2B5EF4-FFF2-40B4-BE49-F238E27FC236}">
                <a16:creationId xmlns:a16="http://schemas.microsoft.com/office/drawing/2014/main" id="{6D7B0B18-89CF-4841-953C-B45CD5272B6B}"/>
              </a:ext>
            </a:extLst>
          </p:cNvPr>
          <p:cNvSpPr/>
          <p:nvPr userDrawn="1"/>
        </p:nvSpPr>
        <p:spPr>
          <a:xfrm>
            <a:off x="4874427" y="1165860"/>
            <a:ext cx="2423160" cy="2377440"/>
          </a:xfrm>
          <a:prstGeom prst="rect">
            <a:avLst/>
          </a:prstGeom>
          <a:solidFill>
            <a:schemeClr val="accent1">
              <a:alpha val="80000"/>
            </a:schemeClr>
          </a:solidFill>
          <a:ln>
            <a:noFill/>
          </a:ln>
        </p:spPr>
        <p:txBody>
          <a:bodyPr wrap="none" lIns="0" tIns="0" rIns="0" bIns="0" anchor="ctr">
            <a:noAutofit/>
          </a:bodyPr>
          <a:lstStyle/>
          <a:p>
            <a:pPr marL="7781" indent="-7781" algn="ctr" defTabSz="914378">
              <a:lnSpc>
                <a:spcPct val="90000"/>
              </a:lnSpc>
            </a:pPr>
            <a:endParaRPr lang="en-US" sz="4313">
              <a:solidFill>
                <a:srgbClr val="FFFFFF"/>
              </a:solidFill>
              <a:latin typeface="Segoe UI Semilight" panose="020B0402040204020203" pitchFamily="34" charset="0"/>
              <a:cs typeface="Segoe UI Semilight" panose="020B0402040204020203" pitchFamily="34" charset="0"/>
            </a:endParaRPr>
          </a:p>
        </p:txBody>
      </p:sp>
      <p:sp>
        <p:nvSpPr>
          <p:cNvPr id="51" name="Arc 15">
            <a:extLst>
              <a:ext uri="{FF2B5EF4-FFF2-40B4-BE49-F238E27FC236}">
                <a16:creationId xmlns:a16="http://schemas.microsoft.com/office/drawing/2014/main" id="{65DC695A-3EDE-41BA-9220-0F5F46D213D8}"/>
              </a:ext>
            </a:extLst>
          </p:cNvPr>
          <p:cNvSpPr/>
          <p:nvPr userDrawn="1"/>
        </p:nvSpPr>
        <p:spPr bwMode="auto">
          <a:xfrm>
            <a:off x="4866650" y="1171580"/>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2" name="Text Placeholder 34">
            <a:extLst>
              <a:ext uri="{FF2B5EF4-FFF2-40B4-BE49-F238E27FC236}">
                <a16:creationId xmlns:a16="http://schemas.microsoft.com/office/drawing/2014/main" id="{54BCC0EF-5F2C-4301-8B3B-27D0B16B8095}"/>
              </a:ext>
            </a:extLst>
          </p:cNvPr>
          <p:cNvSpPr>
            <a:spLocks noGrp="1"/>
          </p:cNvSpPr>
          <p:nvPr>
            <p:ph type="body" sz="quarter" idx="25" hasCustomPrompt="1"/>
          </p:nvPr>
        </p:nvSpPr>
        <p:spPr>
          <a:xfrm>
            <a:off x="4874427" y="2537460"/>
            <a:ext cx="2423160"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600"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53" name="Text Placeholder 7"/>
          <p:cNvSpPr>
            <a:spLocks noGrp="1"/>
          </p:cNvSpPr>
          <p:nvPr>
            <p:ph type="body" sz="quarter" idx="26" hasCustomPrompt="1"/>
          </p:nvPr>
        </p:nvSpPr>
        <p:spPr>
          <a:xfrm>
            <a:off x="5090161" y="1600201"/>
            <a:ext cx="2011680" cy="731520"/>
          </a:xfrm>
          <a:prstGeom prst="rect">
            <a:avLst/>
          </a:prstGeom>
        </p:spPr>
        <p:txBody>
          <a:bodyPr anchor="ctr"/>
          <a:lstStyle>
            <a:lvl1pPr marL="0" indent="0" algn="ctr">
              <a:buNone/>
              <a:defRPr sz="4801">
                <a:solidFill>
                  <a:schemeClr val="bg1"/>
                </a:solidFill>
                <a:latin typeface="+mj-lt"/>
              </a:defRPr>
            </a:lvl1pPr>
            <a:lvl2pPr>
              <a:defRPr sz="4801">
                <a:latin typeface="+mj-lt"/>
              </a:defRPr>
            </a:lvl2pPr>
            <a:lvl3pPr>
              <a:defRPr sz="4801">
                <a:latin typeface="+mj-lt"/>
              </a:defRPr>
            </a:lvl3pPr>
            <a:lvl4pPr>
              <a:defRPr sz="4801">
                <a:latin typeface="+mj-lt"/>
              </a:defRPr>
            </a:lvl4pPr>
            <a:lvl5pPr>
              <a:defRPr sz="4801">
                <a:latin typeface="+mj-lt"/>
              </a:defRPr>
            </a:lvl5pPr>
          </a:lstStyle>
          <a:p>
            <a:pPr lvl="0"/>
            <a:r>
              <a:rPr lang="en-US"/>
              <a:t>2</a:t>
            </a:r>
          </a:p>
        </p:txBody>
      </p:sp>
      <p:sp>
        <p:nvSpPr>
          <p:cNvPr id="54" name="Oval 14">
            <a:extLst>
              <a:ext uri="{FF2B5EF4-FFF2-40B4-BE49-F238E27FC236}">
                <a16:creationId xmlns:a16="http://schemas.microsoft.com/office/drawing/2014/main" id="{6D7B0B18-89CF-4841-953C-B45CD5272B6B}"/>
              </a:ext>
            </a:extLst>
          </p:cNvPr>
          <p:cNvSpPr/>
          <p:nvPr userDrawn="1"/>
        </p:nvSpPr>
        <p:spPr>
          <a:xfrm>
            <a:off x="8921959" y="1165860"/>
            <a:ext cx="2423160" cy="2377440"/>
          </a:xfrm>
          <a:prstGeom prst="rect">
            <a:avLst/>
          </a:prstGeom>
          <a:solidFill>
            <a:schemeClr val="accent1">
              <a:alpha val="80000"/>
            </a:schemeClr>
          </a:solidFill>
          <a:ln>
            <a:noFill/>
          </a:ln>
        </p:spPr>
        <p:txBody>
          <a:bodyPr wrap="none" lIns="0" tIns="0" rIns="0" bIns="0" anchor="ctr">
            <a:noAutofit/>
          </a:bodyPr>
          <a:lstStyle/>
          <a:p>
            <a:pPr marL="7781" indent="-7781" algn="ctr" defTabSz="914378">
              <a:lnSpc>
                <a:spcPct val="90000"/>
              </a:lnSpc>
            </a:pPr>
            <a:endParaRPr lang="en-US" sz="4313">
              <a:solidFill>
                <a:srgbClr val="FFFFFF"/>
              </a:solidFill>
              <a:latin typeface="Segoe UI Semilight" panose="020B0402040204020203" pitchFamily="34" charset="0"/>
              <a:cs typeface="Segoe UI Semilight" panose="020B0402040204020203" pitchFamily="34" charset="0"/>
            </a:endParaRPr>
          </a:p>
        </p:txBody>
      </p:sp>
      <p:sp>
        <p:nvSpPr>
          <p:cNvPr id="55" name="Arc 15">
            <a:extLst>
              <a:ext uri="{FF2B5EF4-FFF2-40B4-BE49-F238E27FC236}">
                <a16:creationId xmlns:a16="http://schemas.microsoft.com/office/drawing/2014/main" id="{65DC695A-3EDE-41BA-9220-0F5F46D213D8}"/>
              </a:ext>
            </a:extLst>
          </p:cNvPr>
          <p:cNvSpPr/>
          <p:nvPr userDrawn="1"/>
        </p:nvSpPr>
        <p:spPr bwMode="auto">
          <a:xfrm>
            <a:off x="8921961" y="1174583"/>
            <a:ext cx="2437766" cy="243776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IN" sz="2353">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6" name="Text Placeholder 34">
            <a:extLst>
              <a:ext uri="{FF2B5EF4-FFF2-40B4-BE49-F238E27FC236}">
                <a16:creationId xmlns:a16="http://schemas.microsoft.com/office/drawing/2014/main" id="{54BCC0EF-5F2C-4301-8B3B-27D0B16B8095}"/>
              </a:ext>
            </a:extLst>
          </p:cNvPr>
          <p:cNvSpPr>
            <a:spLocks noGrp="1"/>
          </p:cNvSpPr>
          <p:nvPr>
            <p:ph type="body" sz="quarter" idx="27" hasCustomPrompt="1"/>
          </p:nvPr>
        </p:nvSpPr>
        <p:spPr>
          <a:xfrm>
            <a:off x="8929738" y="2537460"/>
            <a:ext cx="2423158"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600"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57" name="Text Placeholder 7"/>
          <p:cNvSpPr>
            <a:spLocks noGrp="1"/>
          </p:cNvSpPr>
          <p:nvPr>
            <p:ph type="body" sz="quarter" idx="28" hasCustomPrompt="1"/>
          </p:nvPr>
        </p:nvSpPr>
        <p:spPr>
          <a:xfrm>
            <a:off x="9135004" y="1600201"/>
            <a:ext cx="2011680" cy="731520"/>
          </a:xfrm>
          <a:prstGeom prst="rect">
            <a:avLst/>
          </a:prstGeom>
        </p:spPr>
        <p:txBody>
          <a:bodyPr anchor="ctr"/>
          <a:lstStyle>
            <a:lvl1pPr marL="0" indent="0" algn="ctr">
              <a:buNone/>
              <a:defRPr sz="4801">
                <a:solidFill>
                  <a:schemeClr val="bg1"/>
                </a:solidFill>
                <a:latin typeface="+mj-lt"/>
              </a:defRPr>
            </a:lvl1pPr>
            <a:lvl2pPr>
              <a:defRPr sz="4801">
                <a:latin typeface="+mj-lt"/>
              </a:defRPr>
            </a:lvl2pPr>
            <a:lvl3pPr>
              <a:defRPr sz="4801">
                <a:latin typeface="+mj-lt"/>
              </a:defRPr>
            </a:lvl3pPr>
            <a:lvl4pPr>
              <a:defRPr sz="4801">
                <a:latin typeface="+mj-lt"/>
              </a:defRPr>
            </a:lvl4pPr>
            <a:lvl5pPr>
              <a:defRPr sz="4801">
                <a:latin typeface="+mj-lt"/>
              </a:defRPr>
            </a:lvl5pPr>
          </a:lstStyle>
          <a:p>
            <a:pPr lvl="0"/>
            <a:r>
              <a:rPr lang="en-US"/>
              <a:t>3</a:t>
            </a:r>
          </a:p>
        </p:txBody>
      </p:sp>
    </p:spTree>
    <p:extLst>
      <p:ext uri="{BB962C8B-B14F-4D97-AF65-F5344CB8AC3E}">
        <p14:creationId xmlns:p14="http://schemas.microsoft.com/office/powerpoint/2010/main" val="838136214"/>
      </p:ext>
    </p:extLst>
  </p:cSld>
  <p:clrMapOvr>
    <a:masterClrMapping/>
  </p:clrMapOvr>
  <p:transition>
    <p:fade/>
  </p:transition>
  <p:extLst>
    <p:ext uri="{DCECCB84-F9BA-43D5-87BE-67443E8EF086}">
      <p15:sldGuideLst xmlns:p15="http://schemas.microsoft.com/office/powerpoint/2012/main">
        <p15:guide id="1" pos="7152">
          <p15:clr>
            <a:srgbClr val="FBAE40"/>
          </p15:clr>
        </p15:guide>
        <p15:guide id="2" orient="horz" pos="223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dustry trend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a:lstStyle>
            <a:lvl1pPr>
              <a:defRPr baseline="0"/>
            </a:lvl1pPr>
          </a:lstStyle>
          <a:p>
            <a:r>
              <a:rPr lang="en-US"/>
              <a:t>Industry trends</a:t>
            </a:r>
          </a:p>
        </p:txBody>
      </p:sp>
      <p:grpSp>
        <p:nvGrpSpPr>
          <p:cNvPr id="7" name="Group 6" descr="Four squares graphic">
            <a:extLst>
              <a:ext uri="{FF2B5EF4-FFF2-40B4-BE49-F238E27FC236}">
                <a16:creationId xmlns:a16="http://schemas.microsoft.com/office/drawing/2014/main" id="{DCF799C2-EB5E-4B79-829E-B85630E87E3E}"/>
              </a:ext>
            </a:extLst>
          </p:cNvPr>
          <p:cNvGrpSpPr/>
          <p:nvPr userDrawn="1"/>
        </p:nvGrpSpPr>
        <p:grpSpPr>
          <a:xfrm>
            <a:off x="3896455" y="1229455"/>
            <a:ext cx="4399093" cy="4399093"/>
            <a:chOff x="4163108" y="1344748"/>
            <a:chExt cx="4399093" cy="4399093"/>
          </a:xfrm>
        </p:grpSpPr>
        <p:sp>
          <p:nvSpPr>
            <p:cNvPr id="8" name="Quad Arrow 5">
              <a:extLst>
                <a:ext uri="{FF2B5EF4-FFF2-40B4-BE49-F238E27FC236}">
                  <a16:creationId xmlns:a16="http://schemas.microsoft.com/office/drawing/2014/main" id="{273C25D5-F390-4AD1-AFBD-D9EB2414DA4E}"/>
                </a:ext>
              </a:extLst>
            </p:cNvPr>
            <p:cNvSpPr/>
            <p:nvPr/>
          </p:nvSpPr>
          <p:spPr>
            <a:xfrm>
              <a:off x="4163108" y="1344748"/>
              <a:ext cx="4399093" cy="4399093"/>
            </a:xfrm>
            <a:prstGeom prst="quadArrow">
              <a:avLst>
                <a:gd name="adj1" fmla="val 2000"/>
                <a:gd name="adj2" fmla="val 4000"/>
                <a:gd name="adj3" fmla="val 5000"/>
              </a:avLst>
            </a:prstGeom>
            <a:solidFill>
              <a:srgbClr val="D2D2D2"/>
            </a:solidFill>
            <a:ln>
              <a:noFill/>
            </a:ln>
            <a:effectLst/>
          </p:spPr>
        </p:sp>
        <p:sp>
          <p:nvSpPr>
            <p:cNvPr id="9" name="Freeform 6">
              <a:extLst>
                <a:ext uri="{FF2B5EF4-FFF2-40B4-BE49-F238E27FC236}">
                  <a16:creationId xmlns:a16="http://schemas.microsoft.com/office/drawing/2014/main" id="{70C9D6FE-5D04-4290-82E7-594213AE46C4}"/>
                </a:ext>
              </a:extLst>
            </p:cNvPr>
            <p:cNvSpPr/>
            <p:nvPr/>
          </p:nvSpPr>
          <p:spPr>
            <a:xfrm>
              <a:off x="4449050" y="1630689"/>
              <a:ext cx="1759637" cy="1759637"/>
            </a:xfrm>
            <a:prstGeom prst="rect">
              <a:avLst/>
            </a:prstGeom>
            <a:solidFill>
              <a:srgbClr val="002050"/>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878"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a:ln>
                  <a:noFill/>
                </a:ln>
                <a:solidFill>
                  <a:srgbClr val="FFFFFF"/>
                </a:solidFill>
                <a:effectLst/>
                <a:uLnTx/>
                <a:uFillTx/>
                <a:latin typeface="Arial"/>
                <a:ea typeface="+mn-ea"/>
                <a:cs typeface="+mn-cs"/>
              </a:endParaRPr>
            </a:p>
          </p:txBody>
        </p:sp>
        <p:sp>
          <p:nvSpPr>
            <p:cNvPr id="10" name="Freeform 7">
              <a:extLst>
                <a:ext uri="{FF2B5EF4-FFF2-40B4-BE49-F238E27FC236}">
                  <a16:creationId xmlns:a16="http://schemas.microsoft.com/office/drawing/2014/main" id="{24823656-EB61-4BEB-B8CD-3D9F05B3253D}"/>
                </a:ext>
              </a:extLst>
            </p:cNvPr>
            <p:cNvSpPr/>
            <p:nvPr/>
          </p:nvSpPr>
          <p:spPr>
            <a:xfrm>
              <a:off x="6516623" y="1630689"/>
              <a:ext cx="1759637" cy="1759637"/>
            </a:xfrm>
            <a:prstGeom prst="rect">
              <a:avLst/>
            </a:prstGeom>
            <a:solidFill>
              <a:srgbClr val="0078D4"/>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878"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a:ln>
                  <a:noFill/>
                </a:ln>
                <a:solidFill>
                  <a:srgbClr val="FFFFFF"/>
                </a:solidFill>
                <a:effectLst/>
                <a:uLnTx/>
                <a:uFillTx/>
                <a:latin typeface="Arial"/>
                <a:ea typeface="+mn-ea"/>
                <a:cs typeface="+mn-cs"/>
              </a:endParaRPr>
            </a:p>
          </p:txBody>
        </p:sp>
        <p:sp>
          <p:nvSpPr>
            <p:cNvPr id="11" name="Freeform 8">
              <a:extLst>
                <a:ext uri="{FF2B5EF4-FFF2-40B4-BE49-F238E27FC236}">
                  <a16:creationId xmlns:a16="http://schemas.microsoft.com/office/drawing/2014/main" id="{0437FDD7-458D-4313-BD6D-AF0B16A3B66E}"/>
                </a:ext>
              </a:extLst>
            </p:cNvPr>
            <p:cNvSpPr/>
            <p:nvPr/>
          </p:nvSpPr>
          <p:spPr>
            <a:xfrm>
              <a:off x="4449050" y="3698262"/>
              <a:ext cx="1759637" cy="1759637"/>
            </a:xfrm>
            <a:prstGeom prst="rect">
              <a:avLst/>
            </a:prstGeom>
            <a:solidFill>
              <a:srgbClr val="0078D4"/>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878"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a:ln>
                  <a:noFill/>
                </a:ln>
                <a:solidFill>
                  <a:srgbClr val="FFFFFF"/>
                </a:solidFill>
                <a:effectLst/>
                <a:uLnTx/>
                <a:uFillTx/>
                <a:latin typeface="Arial"/>
                <a:ea typeface="+mn-ea"/>
                <a:cs typeface="+mn-cs"/>
              </a:endParaRPr>
            </a:p>
          </p:txBody>
        </p:sp>
        <p:sp>
          <p:nvSpPr>
            <p:cNvPr id="12" name="Freeform 9">
              <a:extLst>
                <a:ext uri="{FF2B5EF4-FFF2-40B4-BE49-F238E27FC236}">
                  <a16:creationId xmlns:a16="http://schemas.microsoft.com/office/drawing/2014/main" id="{15057D01-BB79-48D2-838B-8D638486267C}"/>
                </a:ext>
              </a:extLst>
            </p:cNvPr>
            <p:cNvSpPr/>
            <p:nvPr/>
          </p:nvSpPr>
          <p:spPr>
            <a:xfrm>
              <a:off x="6516623" y="3698262"/>
              <a:ext cx="1759637" cy="1759637"/>
            </a:xfrm>
            <a:prstGeom prst="rect">
              <a:avLst/>
            </a:prstGeom>
            <a:solidFill>
              <a:srgbClr val="002050"/>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878"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a:ln>
                  <a:noFill/>
                </a:ln>
                <a:solidFill>
                  <a:srgbClr val="FFFFFF"/>
                </a:solidFill>
                <a:effectLst/>
                <a:uLnTx/>
                <a:uFillTx/>
                <a:latin typeface="Arial"/>
                <a:ea typeface="+mn-ea"/>
                <a:cs typeface="+mn-cs"/>
              </a:endParaRPr>
            </a:p>
          </p:txBody>
        </p:sp>
      </p:grpSp>
      <p:sp>
        <p:nvSpPr>
          <p:cNvPr id="14" name="Text Placeholder 13"/>
          <p:cNvSpPr>
            <a:spLocks noGrp="1"/>
          </p:cNvSpPr>
          <p:nvPr>
            <p:ph type="body" sz="quarter" idx="14" hasCustomPrompt="1"/>
          </p:nvPr>
        </p:nvSpPr>
        <p:spPr>
          <a:xfrm>
            <a:off x="2892901" y="1747611"/>
            <a:ext cx="1108075" cy="307777"/>
          </a:xfrm>
          <a:prstGeom prst="rect">
            <a:avLst/>
          </a:prstGeom>
        </p:spPr>
        <p:txBody>
          <a:bodyPr anchor="ctr"/>
          <a:lstStyle>
            <a:lvl1pPr marL="0" indent="0" algn="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2" name="Text Placeholder 13"/>
          <p:cNvSpPr>
            <a:spLocks noGrp="1"/>
          </p:cNvSpPr>
          <p:nvPr>
            <p:ph type="body" sz="quarter" idx="16" hasCustomPrompt="1"/>
          </p:nvPr>
        </p:nvSpPr>
        <p:spPr>
          <a:xfrm>
            <a:off x="2891832" y="3897571"/>
            <a:ext cx="1108075" cy="307777"/>
          </a:xfrm>
          <a:prstGeom prst="rect">
            <a:avLst/>
          </a:prstGeom>
        </p:spPr>
        <p:txBody>
          <a:bodyPr anchor="ctr"/>
          <a:lstStyle>
            <a:lvl1pPr marL="0" indent="0" algn="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6" name="Text Placeholder 13"/>
          <p:cNvSpPr>
            <a:spLocks noGrp="1"/>
          </p:cNvSpPr>
          <p:nvPr>
            <p:ph type="body" sz="quarter" idx="18" hasCustomPrompt="1"/>
          </p:nvPr>
        </p:nvSpPr>
        <p:spPr>
          <a:xfrm>
            <a:off x="8156306" y="1747611"/>
            <a:ext cx="1108075"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8" name="Text Placeholder 13"/>
          <p:cNvSpPr>
            <a:spLocks noGrp="1"/>
          </p:cNvSpPr>
          <p:nvPr>
            <p:ph type="body" sz="quarter" idx="20" hasCustomPrompt="1"/>
          </p:nvPr>
        </p:nvSpPr>
        <p:spPr>
          <a:xfrm>
            <a:off x="8156306" y="3897571"/>
            <a:ext cx="1108075"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4" name="Picture Placeholder 3">
            <a:extLst>
              <a:ext uri="{FF2B5EF4-FFF2-40B4-BE49-F238E27FC236}">
                <a16:creationId xmlns:a16="http://schemas.microsoft.com/office/drawing/2014/main" id="{FB72F310-77B8-5540-85B9-811284492CC4}"/>
              </a:ext>
            </a:extLst>
          </p:cNvPr>
          <p:cNvSpPr>
            <a:spLocks noGrp="1"/>
          </p:cNvSpPr>
          <p:nvPr>
            <p:ph type="pic" sz="quarter" idx="28" hasCustomPrompt="1"/>
          </p:nvPr>
        </p:nvSpPr>
        <p:spPr>
          <a:xfrm>
            <a:off x="4403402" y="1919985"/>
            <a:ext cx="1317625" cy="8604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4" name="Picture Placeholder 3">
            <a:extLst>
              <a:ext uri="{FF2B5EF4-FFF2-40B4-BE49-F238E27FC236}">
                <a16:creationId xmlns:a16="http://schemas.microsoft.com/office/drawing/2014/main" id="{21D38A6A-82E8-794D-9F34-FE75356146D1}"/>
              </a:ext>
            </a:extLst>
          </p:cNvPr>
          <p:cNvSpPr>
            <a:spLocks noGrp="1"/>
          </p:cNvSpPr>
          <p:nvPr>
            <p:ph type="pic" sz="quarter" idx="29" hasCustomPrompt="1"/>
          </p:nvPr>
        </p:nvSpPr>
        <p:spPr>
          <a:xfrm>
            <a:off x="6477675" y="1919984"/>
            <a:ext cx="1317625" cy="8604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5" name="Picture Placeholder 3">
            <a:extLst>
              <a:ext uri="{FF2B5EF4-FFF2-40B4-BE49-F238E27FC236}">
                <a16:creationId xmlns:a16="http://schemas.microsoft.com/office/drawing/2014/main" id="{4488705A-B47A-104F-A95F-5390C9E86B64}"/>
              </a:ext>
            </a:extLst>
          </p:cNvPr>
          <p:cNvSpPr>
            <a:spLocks noGrp="1"/>
          </p:cNvSpPr>
          <p:nvPr>
            <p:ph type="pic" sz="quarter" idx="30" hasCustomPrompt="1"/>
          </p:nvPr>
        </p:nvSpPr>
        <p:spPr>
          <a:xfrm>
            <a:off x="4403402" y="4032573"/>
            <a:ext cx="1317625" cy="8604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7" name="Picture Placeholder 3">
            <a:extLst>
              <a:ext uri="{FF2B5EF4-FFF2-40B4-BE49-F238E27FC236}">
                <a16:creationId xmlns:a16="http://schemas.microsoft.com/office/drawing/2014/main" id="{D80C3FE3-AAAE-324D-A61B-414365350B32}"/>
              </a:ext>
            </a:extLst>
          </p:cNvPr>
          <p:cNvSpPr>
            <a:spLocks noGrp="1"/>
          </p:cNvSpPr>
          <p:nvPr>
            <p:ph type="pic" sz="quarter" idx="31" hasCustomPrompt="1"/>
          </p:nvPr>
        </p:nvSpPr>
        <p:spPr>
          <a:xfrm>
            <a:off x="6474547" y="4035367"/>
            <a:ext cx="1317625" cy="8604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 name="Text Placeholder 4">
            <a:extLst>
              <a:ext uri="{FF2B5EF4-FFF2-40B4-BE49-F238E27FC236}">
                <a16:creationId xmlns:a16="http://schemas.microsoft.com/office/drawing/2014/main" id="{D310B0B2-9A8B-4ECC-8989-D07DCBB252AE}"/>
              </a:ext>
            </a:extLst>
          </p:cNvPr>
          <p:cNvSpPr>
            <a:spLocks noGrp="1"/>
          </p:cNvSpPr>
          <p:nvPr>
            <p:ph type="body" sz="quarter" idx="32" hasCustomPrompt="1"/>
          </p:nvPr>
        </p:nvSpPr>
        <p:spPr>
          <a:xfrm>
            <a:off x="8156306" y="2148992"/>
            <a:ext cx="3453083" cy="250843"/>
          </a:xfrm>
          <a:prstGeom prst="rect">
            <a:avLst/>
          </a:prstGeom>
        </p:spPr>
        <p:txBody>
          <a:bodyPr/>
          <a:lstStyle>
            <a:lvl1pPr marL="0" indent="0">
              <a:buNone/>
              <a:defRPr sz="16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29" name="Text Placeholder 4">
            <a:extLst>
              <a:ext uri="{FF2B5EF4-FFF2-40B4-BE49-F238E27FC236}">
                <a16:creationId xmlns:a16="http://schemas.microsoft.com/office/drawing/2014/main" id="{E2B781DB-EDB7-422F-A27F-842AEA26834D}"/>
              </a:ext>
            </a:extLst>
          </p:cNvPr>
          <p:cNvSpPr>
            <a:spLocks noGrp="1"/>
          </p:cNvSpPr>
          <p:nvPr>
            <p:ph type="body" sz="quarter" idx="33" hasCustomPrompt="1"/>
          </p:nvPr>
        </p:nvSpPr>
        <p:spPr>
          <a:xfrm>
            <a:off x="8156304" y="4298953"/>
            <a:ext cx="3453084" cy="246221"/>
          </a:xfrm>
          <a:prstGeom prst="rect">
            <a:avLst/>
          </a:prstGeom>
        </p:spPr>
        <p:txBody>
          <a:bodyPr/>
          <a:lstStyle>
            <a:lvl1pPr marL="0" indent="0">
              <a:buNone/>
              <a:defRPr sz="16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21" name="Text Placeholder 14">
            <a:extLst>
              <a:ext uri="{FF2B5EF4-FFF2-40B4-BE49-F238E27FC236}">
                <a16:creationId xmlns:a16="http://schemas.microsoft.com/office/drawing/2014/main" id="{FBC60478-5BC8-DF4C-8EA8-9883A9345CCA}"/>
              </a:ext>
            </a:extLst>
          </p:cNvPr>
          <p:cNvSpPr>
            <a:spLocks noGrp="1"/>
          </p:cNvSpPr>
          <p:nvPr>
            <p:ph type="body" sz="quarter" idx="15"/>
          </p:nvPr>
        </p:nvSpPr>
        <p:spPr>
          <a:xfrm>
            <a:off x="587195" y="2055388"/>
            <a:ext cx="3412712" cy="246221"/>
          </a:xfrm>
          <a:prstGeom prst="rect">
            <a:avLst/>
          </a:prstGeom>
        </p:spPr>
        <p:txBody>
          <a:bodyPr/>
          <a:lstStyle>
            <a:lvl1pPr marL="0" indent="0" algn="r">
              <a:buNone/>
              <a:defRPr sz="1600">
                <a:latin typeface="+mn-lt"/>
              </a:defRPr>
            </a:lvl1pPr>
          </a:lstStyle>
          <a:p>
            <a:pPr lvl="0"/>
            <a:r>
              <a:rPr lang="en-US">
                <a:solidFill>
                  <a:srgbClr val="000000"/>
                </a:solidFill>
              </a:rPr>
              <a:t>Edit Master text styles</a:t>
            </a:r>
          </a:p>
        </p:txBody>
      </p:sp>
      <p:sp>
        <p:nvSpPr>
          <p:cNvPr id="30" name="Text Placeholder 16">
            <a:extLst>
              <a:ext uri="{FF2B5EF4-FFF2-40B4-BE49-F238E27FC236}">
                <a16:creationId xmlns:a16="http://schemas.microsoft.com/office/drawing/2014/main" id="{7D0DE534-DB8B-2A48-9202-F1E521DCB193}"/>
              </a:ext>
            </a:extLst>
          </p:cNvPr>
          <p:cNvSpPr>
            <a:spLocks noGrp="1"/>
          </p:cNvSpPr>
          <p:nvPr>
            <p:ph type="body" sz="quarter" idx="17" hasCustomPrompt="1"/>
          </p:nvPr>
        </p:nvSpPr>
        <p:spPr>
          <a:xfrm>
            <a:off x="587195" y="4205349"/>
            <a:ext cx="3411644" cy="246221"/>
          </a:xfrm>
          <a:prstGeom prst="rect">
            <a:avLst/>
          </a:prstGeom>
        </p:spPr>
        <p:txBody>
          <a:bodyPr/>
          <a:lstStyle>
            <a:lvl1pPr marL="0" indent="0" algn="r">
              <a:buNone/>
              <a:defRPr sz="1600">
                <a:latin typeface="+mn-lt"/>
              </a:defRPr>
            </a:lvl1pPr>
          </a:lstStyle>
          <a:p>
            <a:r>
              <a:rPr lang="en-US">
                <a:solidFill>
                  <a:srgbClr val="000000"/>
                </a:solidFill>
                <a:ea typeface="Open Sans Light" panose="020B0306030504020204" pitchFamily="34" charset="0"/>
                <a:cs typeface="Open Sans Light" panose="020B0306030504020204" pitchFamily="34" charset="0"/>
              </a:rPr>
              <a:t>Lorem ipsum dolor sit </a:t>
            </a:r>
            <a:r>
              <a:rPr lang="en-US" err="1">
                <a:solidFill>
                  <a:srgbClr val="000000"/>
                </a:solidFill>
                <a:ea typeface="Open Sans Light" panose="020B0306030504020204" pitchFamily="34" charset="0"/>
                <a:cs typeface="Open Sans Light" panose="020B0306030504020204" pitchFamily="34" charset="0"/>
              </a:rPr>
              <a:t>amet</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consectetur</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adipiscing</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elit</a:t>
            </a:r>
            <a:endParaRPr lang="en-US"/>
          </a:p>
        </p:txBody>
      </p:sp>
    </p:spTree>
    <p:extLst>
      <p:ext uri="{BB962C8B-B14F-4D97-AF65-F5344CB8AC3E}">
        <p14:creationId xmlns:p14="http://schemas.microsoft.com/office/powerpoint/2010/main" val="3944306939"/>
      </p:ext>
    </p:extLst>
  </p:cSld>
  <p:clrMapOvr>
    <a:masterClrMapping/>
  </p:clrMapOvr>
  <p:transition>
    <p:fade/>
  </p:transition>
  <p:extLst>
    <p:ext uri="{DCECCB84-F9BA-43D5-87BE-67443E8EF086}">
      <p15:sldGuideLst xmlns:p15="http://schemas.microsoft.com/office/powerpoint/2012/main">
        <p15:guide id="1" orient="horz" pos="33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ndustry trends 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010B008-3485-E545-A6D4-EFAEDADDFAF3}"/>
              </a:ext>
            </a:extLst>
          </p:cNvPr>
          <p:cNvSpPr>
            <a:spLocks noGrp="1"/>
          </p:cNvSpPr>
          <p:nvPr>
            <p:ph type="pic" sz="quarter" idx="29" hasCustomPrompt="1"/>
          </p:nvPr>
        </p:nvSpPr>
        <p:spPr>
          <a:xfrm>
            <a:off x="1" y="4330777"/>
            <a:ext cx="12192000" cy="2527223"/>
          </a:xfrm>
          <a:prstGeom prst="rect">
            <a:avLst/>
          </a:prstGeom>
        </p:spPr>
        <p:txBody>
          <a:bodyPr/>
          <a:lstStyle>
            <a:lvl1pPr marL="0" indent="0">
              <a:buNone/>
              <a:defRPr/>
            </a:lvl1pPr>
          </a:lstStyle>
          <a:p>
            <a:r>
              <a:rPr lang="en-US"/>
              <a:t>Tap to insert photo or illustration</a:t>
            </a:r>
          </a:p>
        </p:txBody>
      </p:sp>
      <p:sp>
        <p:nvSpPr>
          <p:cNvPr id="2" name="Title 1"/>
          <p:cNvSpPr>
            <a:spLocks noGrp="1"/>
          </p:cNvSpPr>
          <p:nvPr>
            <p:ph type="title" hasCustomPrompt="1"/>
          </p:nvPr>
        </p:nvSpPr>
        <p:spPr>
          <a:xfrm>
            <a:off x="588263" y="457200"/>
            <a:ext cx="10972800" cy="548640"/>
          </a:xfrm>
          <a:prstGeom prst="rect">
            <a:avLst/>
          </a:prstGeom>
        </p:spPr>
        <p:txBody>
          <a:bodyPr/>
          <a:lstStyle>
            <a:lvl1pPr>
              <a:defRPr/>
            </a:lvl1pPr>
          </a:lstStyle>
          <a:p>
            <a:r>
              <a:rPr lang="en-US"/>
              <a:t>Industry trends title</a:t>
            </a:r>
          </a:p>
        </p:txBody>
      </p:sp>
      <p:cxnSp>
        <p:nvCxnSpPr>
          <p:cNvPr id="9" name="Straight Connector 8" descr="Arrow to trend number 1">
            <a:extLst>
              <a:ext uri="{FF2B5EF4-FFF2-40B4-BE49-F238E27FC236}">
                <a16:creationId xmlns:a16="http://schemas.microsoft.com/office/drawing/2014/main" id="{F3E9B4D9-7407-4864-840F-A9DDCF4B1224}"/>
              </a:ext>
            </a:extLst>
          </p:cNvPr>
          <p:cNvCxnSpPr>
            <a:cxnSpLocks/>
          </p:cNvCxnSpPr>
          <p:nvPr userDrawn="1"/>
        </p:nvCxnSpPr>
        <p:spPr>
          <a:xfrm flipV="1">
            <a:off x="2541637" y="1914333"/>
            <a:ext cx="1237637" cy="803791"/>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descr="arrow to rend 2">
            <a:extLst>
              <a:ext uri="{FF2B5EF4-FFF2-40B4-BE49-F238E27FC236}">
                <a16:creationId xmlns:a16="http://schemas.microsoft.com/office/drawing/2014/main" id="{F7BA059A-F6EF-4D23-A6D0-89513A1E9463}"/>
              </a:ext>
            </a:extLst>
          </p:cNvPr>
          <p:cNvCxnSpPr>
            <a:cxnSpLocks/>
          </p:cNvCxnSpPr>
          <p:nvPr userDrawn="1"/>
        </p:nvCxnSpPr>
        <p:spPr>
          <a:xfrm flipV="1">
            <a:off x="6102859" y="2413444"/>
            <a:ext cx="1" cy="279013"/>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descr="arrow to third trend">
            <a:extLst>
              <a:ext uri="{FF2B5EF4-FFF2-40B4-BE49-F238E27FC236}">
                <a16:creationId xmlns:a16="http://schemas.microsoft.com/office/drawing/2014/main" id="{9BDF9697-EE1B-4B6E-85DA-642A38E28E32}"/>
              </a:ext>
            </a:extLst>
          </p:cNvPr>
          <p:cNvCxnSpPr>
            <a:cxnSpLocks/>
            <a:stCxn id="15" idx="4"/>
          </p:cNvCxnSpPr>
          <p:nvPr userDrawn="1"/>
        </p:nvCxnSpPr>
        <p:spPr>
          <a:xfrm flipH="1" flipV="1">
            <a:off x="8426447" y="1924272"/>
            <a:ext cx="1480922" cy="837064"/>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arrow" title="Icon of an arrow">
            <a:extLst>
              <a:ext uri="{FF2B5EF4-FFF2-40B4-BE49-F238E27FC236}">
                <a16:creationId xmlns:a16="http://schemas.microsoft.com/office/drawing/2014/main" id="{646FC968-4B2E-42DE-B0ED-42EFF3C069B5}"/>
              </a:ext>
            </a:extLst>
          </p:cNvPr>
          <p:cNvSpPr>
            <a:spLocks noChangeAspect="1" noEditPoints="1"/>
          </p:cNvSpPr>
          <p:nvPr userDrawn="1"/>
        </p:nvSpPr>
        <p:spPr bwMode="auto">
          <a:xfrm rot="5400000">
            <a:off x="5964917" y="2703091"/>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38" tIns="45719" rIns="91438" bIns="45719"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arrow" title="Icon of an arrow">
            <a:extLst>
              <a:ext uri="{FF2B5EF4-FFF2-40B4-BE49-F238E27FC236}">
                <a16:creationId xmlns:a16="http://schemas.microsoft.com/office/drawing/2014/main" id="{845A510E-452F-476E-9894-E853ADA6C0D2}"/>
              </a:ext>
            </a:extLst>
          </p:cNvPr>
          <p:cNvSpPr>
            <a:spLocks noChangeAspect="1" noEditPoints="1"/>
          </p:cNvSpPr>
          <p:nvPr userDrawn="1"/>
        </p:nvSpPr>
        <p:spPr bwMode="auto">
          <a:xfrm rot="8848980">
            <a:off x="2288358" y="2675448"/>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38" tIns="45719" rIns="91438" bIns="45719"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arrow" title="Icon of an arrow">
            <a:extLst>
              <a:ext uri="{FF2B5EF4-FFF2-40B4-BE49-F238E27FC236}">
                <a16:creationId xmlns:a16="http://schemas.microsoft.com/office/drawing/2014/main" id="{917BCCEB-5A3D-414F-9E96-DC72FB3678EA}"/>
              </a:ext>
            </a:extLst>
          </p:cNvPr>
          <p:cNvSpPr>
            <a:spLocks noChangeAspect="1" noEditPoints="1"/>
          </p:cNvSpPr>
          <p:nvPr userDrawn="1"/>
        </p:nvSpPr>
        <p:spPr bwMode="auto">
          <a:xfrm rot="1784805">
            <a:off x="9888949" y="2703091"/>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38" tIns="45719" rIns="91438" bIns="45719"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9" name="Text Placeholder 18"/>
          <p:cNvSpPr>
            <a:spLocks noGrp="1"/>
          </p:cNvSpPr>
          <p:nvPr>
            <p:ph type="body" sz="quarter" idx="11" hasCustomPrompt="1"/>
          </p:nvPr>
        </p:nvSpPr>
        <p:spPr>
          <a:xfrm>
            <a:off x="3809621" y="1608952"/>
            <a:ext cx="4572000" cy="830997"/>
          </a:xfrm>
          <a:prstGeom prst="rect">
            <a:avLst/>
          </a:prstGeom>
          <a:solidFill>
            <a:schemeClr val="accent1"/>
          </a:solidFill>
        </p:spPr>
        <p:txBody>
          <a:bodyPr bIns="91440" anchor="ctr"/>
          <a:lstStyle>
            <a:lvl1pPr marL="0" indent="0" algn="ctr">
              <a:buNone/>
              <a:defRPr sz="4801">
                <a:solidFill>
                  <a:schemeClr val="bg1"/>
                </a:solidFill>
                <a:latin typeface="+mn-lt"/>
              </a:defRPr>
            </a:lvl1pPr>
            <a:lvl2pPr>
              <a:defRPr sz="4801">
                <a:latin typeface="+mn-lt"/>
              </a:defRPr>
            </a:lvl2pPr>
            <a:lvl3pPr>
              <a:defRPr sz="4801">
                <a:latin typeface="+mn-lt"/>
              </a:defRPr>
            </a:lvl3pPr>
            <a:lvl4pPr>
              <a:defRPr sz="4801">
                <a:latin typeface="+mn-lt"/>
              </a:defRPr>
            </a:lvl4pPr>
            <a:lvl5pPr>
              <a:defRPr sz="4801">
                <a:latin typeface="+mn-lt"/>
              </a:defRPr>
            </a:lvl5pPr>
          </a:lstStyle>
          <a:p>
            <a:pPr lvl="0"/>
            <a:r>
              <a:rPr lang="en-US"/>
              <a:t>Target</a:t>
            </a:r>
          </a:p>
        </p:txBody>
      </p:sp>
      <p:sp>
        <p:nvSpPr>
          <p:cNvPr id="23" name="Text Placeholder 7"/>
          <p:cNvSpPr>
            <a:spLocks noGrp="1"/>
          </p:cNvSpPr>
          <p:nvPr>
            <p:ph type="body" sz="quarter" idx="19" hasCustomPrompt="1"/>
          </p:nvPr>
        </p:nvSpPr>
        <p:spPr>
          <a:xfrm>
            <a:off x="591450" y="3004201"/>
            <a:ext cx="2782711" cy="1339706"/>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1">
                <a:latin typeface="+mj-lt"/>
              </a:defRPr>
            </a:lvl2pPr>
            <a:lvl3pPr>
              <a:defRPr sz="4801">
                <a:latin typeface="+mj-lt"/>
              </a:defRPr>
            </a:lvl3pPr>
            <a:lvl4pPr>
              <a:defRPr sz="4801">
                <a:latin typeface="+mj-lt"/>
              </a:defRPr>
            </a:lvl4pPr>
            <a:lvl5pPr>
              <a:defRPr sz="4801">
                <a:latin typeface="+mj-lt"/>
              </a:defRPr>
            </a:lvl5pPr>
          </a:lstStyle>
          <a:p>
            <a:pPr lvl="0"/>
            <a:r>
              <a:rPr lang="en-US"/>
              <a:t>1</a:t>
            </a:r>
          </a:p>
        </p:txBody>
      </p:sp>
      <p:sp>
        <p:nvSpPr>
          <p:cNvPr id="31" name="Text Placeholder 30"/>
          <p:cNvSpPr>
            <a:spLocks noGrp="1"/>
          </p:cNvSpPr>
          <p:nvPr>
            <p:ph type="body" sz="quarter" idx="24" hasCustomPrompt="1"/>
          </p:nvPr>
        </p:nvSpPr>
        <p:spPr>
          <a:xfrm>
            <a:off x="588263" y="1008582"/>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chart</a:t>
            </a:r>
          </a:p>
        </p:txBody>
      </p:sp>
      <p:sp>
        <p:nvSpPr>
          <p:cNvPr id="22" name="Text Placeholder 34">
            <a:extLst>
              <a:ext uri="{FF2B5EF4-FFF2-40B4-BE49-F238E27FC236}">
                <a16:creationId xmlns:a16="http://schemas.microsoft.com/office/drawing/2014/main" id="{54BCC0EF-5F2C-4301-8B3B-27D0B16B8095}"/>
              </a:ext>
            </a:extLst>
          </p:cNvPr>
          <p:cNvSpPr>
            <a:spLocks noGrp="1"/>
          </p:cNvSpPr>
          <p:nvPr>
            <p:ph type="body" sz="quarter" idx="16" hasCustomPrompt="1"/>
          </p:nvPr>
        </p:nvSpPr>
        <p:spPr>
          <a:xfrm>
            <a:off x="592757" y="3425146"/>
            <a:ext cx="2781408" cy="905631"/>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
        <p:nvSpPr>
          <p:cNvPr id="20" name="Text Placeholder 7">
            <a:extLst>
              <a:ext uri="{FF2B5EF4-FFF2-40B4-BE49-F238E27FC236}">
                <a16:creationId xmlns:a16="http://schemas.microsoft.com/office/drawing/2014/main" id="{B5305748-56FF-4C98-974A-EF2688982E0A}"/>
              </a:ext>
            </a:extLst>
          </p:cNvPr>
          <p:cNvSpPr>
            <a:spLocks noGrp="1"/>
          </p:cNvSpPr>
          <p:nvPr>
            <p:ph type="body" sz="quarter" idx="30" hasCustomPrompt="1"/>
          </p:nvPr>
        </p:nvSpPr>
        <p:spPr>
          <a:xfrm>
            <a:off x="4704645" y="3004201"/>
            <a:ext cx="2782711" cy="1339706"/>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1">
                <a:latin typeface="+mj-lt"/>
              </a:defRPr>
            </a:lvl2pPr>
            <a:lvl3pPr>
              <a:defRPr sz="4801">
                <a:latin typeface="+mj-lt"/>
              </a:defRPr>
            </a:lvl3pPr>
            <a:lvl4pPr>
              <a:defRPr sz="4801">
                <a:latin typeface="+mj-lt"/>
              </a:defRPr>
            </a:lvl4pPr>
            <a:lvl5pPr>
              <a:defRPr sz="4801">
                <a:latin typeface="+mj-lt"/>
              </a:defRPr>
            </a:lvl5pPr>
          </a:lstStyle>
          <a:p>
            <a:pPr lvl="0"/>
            <a:r>
              <a:rPr lang="en-US"/>
              <a:t>2</a:t>
            </a:r>
          </a:p>
        </p:txBody>
      </p:sp>
      <p:sp>
        <p:nvSpPr>
          <p:cNvPr id="21" name="Text Placeholder 34">
            <a:extLst>
              <a:ext uri="{FF2B5EF4-FFF2-40B4-BE49-F238E27FC236}">
                <a16:creationId xmlns:a16="http://schemas.microsoft.com/office/drawing/2014/main" id="{8BD5206A-C281-433F-BD92-280F6A1EBB1D}"/>
              </a:ext>
            </a:extLst>
          </p:cNvPr>
          <p:cNvSpPr>
            <a:spLocks noGrp="1"/>
          </p:cNvSpPr>
          <p:nvPr>
            <p:ph type="body" sz="quarter" idx="31" hasCustomPrompt="1"/>
          </p:nvPr>
        </p:nvSpPr>
        <p:spPr>
          <a:xfrm>
            <a:off x="4705951" y="3425146"/>
            <a:ext cx="2781408" cy="905631"/>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
        <p:nvSpPr>
          <p:cNvPr id="24" name="Text Placeholder 7">
            <a:extLst>
              <a:ext uri="{FF2B5EF4-FFF2-40B4-BE49-F238E27FC236}">
                <a16:creationId xmlns:a16="http://schemas.microsoft.com/office/drawing/2014/main" id="{E28B46EE-258F-497A-8B07-70D12E31EA87}"/>
              </a:ext>
            </a:extLst>
          </p:cNvPr>
          <p:cNvSpPr>
            <a:spLocks noGrp="1"/>
          </p:cNvSpPr>
          <p:nvPr>
            <p:ph type="body" sz="quarter" idx="32" hasCustomPrompt="1"/>
          </p:nvPr>
        </p:nvSpPr>
        <p:spPr>
          <a:xfrm>
            <a:off x="8816531" y="2991069"/>
            <a:ext cx="2782711" cy="1339706"/>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1">
                <a:latin typeface="+mj-lt"/>
              </a:defRPr>
            </a:lvl2pPr>
            <a:lvl3pPr>
              <a:defRPr sz="4801">
                <a:latin typeface="+mj-lt"/>
              </a:defRPr>
            </a:lvl3pPr>
            <a:lvl4pPr>
              <a:defRPr sz="4801">
                <a:latin typeface="+mj-lt"/>
              </a:defRPr>
            </a:lvl4pPr>
            <a:lvl5pPr>
              <a:defRPr sz="4801">
                <a:latin typeface="+mj-lt"/>
              </a:defRPr>
            </a:lvl5pPr>
          </a:lstStyle>
          <a:p>
            <a:pPr lvl="0"/>
            <a:r>
              <a:rPr lang="en-US"/>
              <a:t>3</a:t>
            </a:r>
          </a:p>
        </p:txBody>
      </p:sp>
      <p:sp>
        <p:nvSpPr>
          <p:cNvPr id="25" name="Text Placeholder 34">
            <a:extLst>
              <a:ext uri="{FF2B5EF4-FFF2-40B4-BE49-F238E27FC236}">
                <a16:creationId xmlns:a16="http://schemas.microsoft.com/office/drawing/2014/main" id="{14D66B44-C4C3-4483-9674-A314BD0CD834}"/>
              </a:ext>
            </a:extLst>
          </p:cNvPr>
          <p:cNvSpPr>
            <a:spLocks noGrp="1"/>
          </p:cNvSpPr>
          <p:nvPr>
            <p:ph type="body" sz="quarter" idx="33" hasCustomPrompt="1"/>
          </p:nvPr>
        </p:nvSpPr>
        <p:spPr>
          <a:xfrm>
            <a:off x="8817836" y="3412015"/>
            <a:ext cx="2781408" cy="905631"/>
          </a:xfrm>
          <a:prstGeom prst="rect">
            <a:avLst/>
          </a:prstGeom>
        </p:spPr>
        <p:txBody>
          <a:bodyPr lIns="91440" tIns="91440" rIns="91440" bIns="91440" anchor="t" anchorCtr="0">
            <a:noAutofit/>
          </a:bodyPr>
          <a:lstStyle>
            <a:lvl1pPr marL="0" indent="0" algn="ctr">
              <a:buFont typeface="Arial" panose="020B0604020202020204" pitchFamily="34" charset="0"/>
              <a:buNone/>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Tree>
    <p:extLst>
      <p:ext uri="{BB962C8B-B14F-4D97-AF65-F5344CB8AC3E}">
        <p14:creationId xmlns:p14="http://schemas.microsoft.com/office/powerpoint/2010/main" val="297446358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ndustry trends 3">
    <p:spTree>
      <p:nvGrpSpPr>
        <p:cNvPr id="1" name=""/>
        <p:cNvGrpSpPr/>
        <p:nvPr/>
      </p:nvGrpSpPr>
      <p:grpSpPr>
        <a:xfrm>
          <a:off x="0" y="0"/>
          <a:ext cx="0" cy="0"/>
          <a:chOff x="0" y="0"/>
          <a:chExt cx="0" cy="0"/>
        </a:xfrm>
      </p:grpSpPr>
      <p:sp>
        <p:nvSpPr>
          <p:cNvPr id="3" name="Rectangle 2" descr="Industry trends box">
            <a:extLst>
              <a:ext uri="{FF2B5EF4-FFF2-40B4-BE49-F238E27FC236}">
                <a16:creationId xmlns:a16="http://schemas.microsoft.com/office/drawing/2014/main" id="{E449252A-2B17-4CAA-A28F-430278CF9A10}"/>
              </a:ext>
            </a:extLst>
          </p:cNvPr>
          <p:cNvSpPr/>
          <p:nvPr userDrawn="1"/>
        </p:nvSpPr>
        <p:spPr bwMode="auto">
          <a:xfrm>
            <a:off x="0" y="0"/>
            <a:ext cx="6096000"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Oval 5" descr="circle graphic indicating four trends">
            <a:extLst>
              <a:ext uri="{FF2B5EF4-FFF2-40B4-BE49-F238E27FC236}">
                <a16:creationId xmlns:a16="http://schemas.microsoft.com/office/drawing/2014/main" id="{943E49F5-AABD-408A-A412-71953492BFE5}"/>
              </a:ext>
            </a:extLst>
          </p:cNvPr>
          <p:cNvSpPr/>
          <p:nvPr userDrawn="1"/>
        </p:nvSpPr>
        <p:spPr>
          <a:xfrm>
            <a:off x="6414307" y="886762"/>
            <a:ext cx="5170998" cy="5146915"/>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91438" rIns="91438" bIns="91438" numCol="1" spcCol="0" rtlCol="0" fromWordArt="0" anchor="b" anchorCtr="0" forceAA="0" compatLnSpc="1">
            <a:prstTxWarp prst="textNoShape">
              <a:avLst/>
            </a:prstTxWarp>
            <a:noAutofit/>
          </a:bodyPr>
          <a:lstStyle/>
          <a:p>
            <a:pPr algn="r"/>
            <a:endParaRPr lang="en-US" sz="1200"/>
          </a:p>
        </p:txBody>
      </p:sp>
      <p:sp>
        <p:nvSpPr>
          <p:cNvPr id="7" name="Rectangle 6" descr="Divider">
            <a:extLst>
              <a:ext uri="{FF2B5EF4-FFF2-40B4-BE49-F238E27FC236}">
                <a16:creationId xmlns:a16="http://schemas.microsoft.com/office/drawing/2014/main" id="{CC0556AC-A970-44EB-9A36-07CE714CFF58}"/>
              </a:ext>
            </a:extLst>
          </p:cNvPr>
          <p:cNvSpPr/>
          <p:nvPr userDrawn="1"/>
        </p:nvSpPr>
        <p:spPr>
          <a:xfrm>
            <a:off x="8908635" y="972773"/>
            <a:ext cx="223629" cy="507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91438" rIns="91438" bIns="91438" numCol="1" spcCol="0" rtlCol="0" fromWordArt="0" anchor="b" anchorCtr="0" forceAA="0" compatLnSpc="1">
            <a:prstTxWarp prst="textNoShape">
              <a:avLst/>
            </a:prstTxWarp>
            <a:noAutofit/>
          </a:bodyPr>
          <a:lstStyle/>
          <a:p>
            <a:pPr algn="r"/>
            <a:endParaRPr lang="en-US" sz="1200"/>
          </a:p>
        </p:txBody>
      </p:sp>
      <p:sp>
        <p:nvSpPr>
          <p:cNvPr id="8" name="Rectangle 7" descr="Divider">
            <a:extLst>
              <a:ext uri="{FF2B5EF4-FFF2-40B4-BE49-F238E27FC236}">
                <a16:creationId xmlns:a16="http://schemas.microsoft.com/office/drawing/2014/main" id="{EC754A06-D997-43B7-8460-C9D797DE92F0}"/>
              </a:ext>
            </a:extLst>
          </p:cNvPr>
          <p:cNvSpPr/>
          <p:nvPr userDrawn="1"/>
        </p:nvSpPr>
        <p:spPr>
          <a:xfrm rot="5400000">
            <a:off x="8891432" y="835154"/>
            <a:ext cx="189225" cy="5246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91438" rIns="91438" bIns="91438" numCol="1" spcCol="0" rtlCol="0" fromWordArt="0" anchor="b" anchorCtr="0" forceAA="0" compatLnSpc="1">
            <a:prstTxWarp prst="textNoShape">
              <a:avLst/>
            </a:prstTxWarp>
            <a:noAutofit/>
          </a:bodyPr>
          <a:lstStyle/>
          <a:p>
            <a:pPr algn="r"/>
            <a:endParaRPr lang="en-US" sz="1200"/>
          </a:p>
        </p:txBody>
      </p:sp>
      <p:sp>
        <p:nvSpPr>
          <p:cNvPr id="9" name="Arrow: Right 8" descr="arrow to first trend">
            <a:extLst>
              <a:ext uri="{FF2B5EF4-FFF2-40B4-BE49-F238E27FC236}">
                <a16:creationId xmlns:a16="http://schemas.microsoft.com/office/drawing/2014/main" id="{3374099B-0165-4FB6-A0FA-13B660C58341}"/>
              </a:ext>
            </a:extLst>
          </p:cNvPr>
          <p:cNvSpPr/>
          <p:nvPr userDrawn="1"/>
        </p:nvSpPr>
        <p:spPr>
          <a:xfrm rot="16200000">
            <a:off x="7027710" y="2860493"/>
            <a:ext cx="553998" cy="45278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91438" rIns="91438" bIns="91438" numCol="1" spcCol="0" rtlCol="0" fromWordArt="0" anchor="b" anchorCtr="0" forceAA="0" compatLnSpc="1">
            <a:prstTxWarp prst="textNoShape">
              <a:avLst/>
            </a:prstTxWarp>
            <a:noAutofit/>
          </a:bodyPr>
          <a:lstStyle/>
          <a:p>
            <a:pPr algn="r"/>
            <a:endParaRPr lang="en-US" sz="1200"/>
          </a:p>
        </p:txBody>
      </p:sp>
      <p:sp>
        <p:nvSpPr>
          <p:cNvPr id="14" name="Arrow: Right 13" descr="Arrow to second trend">
            <a:extLst>
              <a:ext uri="{FF2B5EF4-FFF2-40B4-BE49-F238E27FC236}">
                <a16:creationId xmlns:a16="http://schemas.microsoft.com/office/drawing/2014/main" id="{6F20460A-179D-41E1-9740-952B6D705A51}"/>
              </a:ext>
            </a:extLst>
          </p:cNvPr>
          <p:cNvSpPr/>
          <p:nvPr userDrawn="1"/>
        </p:nvSpPr>
        <p:spPr>
          <a:xfrm>
            <a:off x="9122739" y="1684150"/>
            <a:ext cx="553998" cy="45278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91438" rIns="91438" bIns="91438" numCol="1" spcCol="0" rtlCol="0" fromWordArt="0" anchor="b" anchorCtr="0" forceAA="0" compatLnSpc="1">
            <a:prstTxWarp prst="textNoShape">
              <a:avLst/>
            </a:prstTxWarp>
            <a:noAutofit/>
          </a:bodyPr>
          <a:lstStyle/>
          <a:p>
            <a:pPr algn="r"/>
            <a:endParaRPr lang="en-US" sz="1200"/>
          </a:p>
        </p:txBody>
      </p:sp>
      <p:sp>
        <p:nvSpPr>
          <p:cNvPr id="15" name="Arrow: Right 14" descr="Arrow to third trend">
            <a:extLst>
              <a:ext uri="{FF2B5EF4-FFF2-40B4-BE49-F238E27FC236}">
                <a16:creationId xmlns:a16="http://schemas.microsoft.com/office/drawing/2014/main" id="{AEF3797B-4750-426C-95F7-8A9B87A1BF19}"/>
              </a:ext>
            </a:extLst>
          </p:cNvPr>
          <p:cNvSpPr/>
          <p:nvPr userDrawn="1"/>
        </p:nvSpPr>
        <p:spPr>
          <a:xfrm rot="5400000">
            <a:off x="10609812" y="3573235"/>
            <a:ext cx="553998" cy="452785"/>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91438" rIns="91438" bIns="91438" numCol="1" spcCol="0" rtlCol="0" fromWordArt="0" anchor="b" anchorCtr="0" forceAA="0" compatLnSpc="1">
            <a:prstTxWarp prst="textNoShape">
              <a:avLst/>
            </a:prstTxWarp>
            <a:noAutofit/>
          </a:bodyPr>
          <a:lstStyle/>
          <a:p>
            <a:pPr algn="r"/>
            <a:endParaRPr lang="en-US" sz="1200"/>
          </a:p>
        </p:txBody>
      </p:sp>
      <p:sp>
        <p:nvSpPr>
          <p:cNvPr id="16" name="Arrow: Right 15" descr="arrow to fourth trend">
            <a:extLst>
              <a:ext uri="{FF2B5EF4-FFF2-40B4-BE49-F238E27FC236}">
                <a16:creationId xmlns:a16="http://schemas.microsoft.com/office/drawing/2014/main" id="{39866C0F-AA4D-4019-8AD7-9D9A0CCFEAB8}"/>
              </a:ext>
            </a:extLst>
          </p:cNvPr>
          <p:cNvSpPr/>
          <p:nvPr userDrawn="1"/>
        </p:nvSpPr>
        <p:spPr>
          <a:xfrm rot="10800000">
            <a:off x="8354776" y="5093654"/>
            <a:ext cx="553998" cy="452785"/>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91438" rIns="91438" bIns="91438" numCol="1" spcCol="0" rtlCol="0" fromWordArt="0" anchor="b" anchorCtr="0" forceAA="0" compatLnSpc="1">
            <a:prstTxWarp prst="textNoShape">
              <a:avLst/>
            </a:prstTxWarp>
            <a:noAutofit/>
          </a:bodyPr>
          <a:lstStyle/>
          <a:p>
            <a:pPr algn="r"/>
            <a:endParaRPr lang="en-US" sz="1200"/>
          </a:p>
        </p:txBody>
      </p:sp>
      <p:sp>
        <p:nvSpPr>
          <p:cNvPr id="2" name="Title 1">
            <a:extLst>
              <a:ext uri="{FF2B5EF4-FFF2-40B4-BE49-F238E27FC236}">
                <a16:creationId xmlns:a16="http://schemas.microsoft.com/office/drawing/2014/main" id="{3A2D00D3-3CDD-44D0-8923-C8DDB8B8491E}"/>
              </a:ext>
            </a:extLst>
          </p:cNvPr>
          <p:cNvSpPr>
            <a:spLocks noGrp="1"/>
          </p:cNvSpPr>
          <p:nvPr>
            <p:ph type="title" hasCustomPrompt="1"/>
          </p:nvPr>
        </p:nvSpPr>
        <p:spPr>
          <a:xfrm>
            <a:off x="588264" y="457200"/>
            <a:ext cx="5507737" cy="553998"/>
          </a:xfrm>
        </p:spPr>
        <p:txBody>
          <a:bodyPr/>
          <a:lstStyle>
            <a:lvl1pPr>
              <a:defRPr>
                <a:solidFill>
                  <a:schemeClr val="bg1"/>
                </a:solidFill>
              </a:defRPr>
            </a:lvl1pPr>
          </a:lstStyle>
          <a:p>
            <a:r>
              <a:rPr lang="en-US"/>
              <a:t>Industry trends title</a:t>
            </a:r>
          </a:p>
        </p:txBody>
      </p:sp>
      <p:sp>
        <p:nvSpPr>
          <p:cNvPr id="18" name="Text Placeholder 17">
            <a:extLst>
              <a:ext uri="{FF2B5EF4-FFF2-40B4-BE49-F238E27FC236}">
                <a16:creationId xmlns:a16="http://schemas.microsoft.com/office/drawing/2014/main" id="{67FE5ACF-3F96-48EA-9FB3-F322477DA636}"/>
              </a:ext>
            </a:extLst>
          </p:cNvPr>
          <p:cNvSpPr>
            <a:spLocks noGrp="1"/>
          </p:cNvSpPr>
          <p:nvPr>
            <p:ph type="body" sz="quarter" idx="11" hasCustomPrompt="1"/>
          </p:nvPr>
        </p:nvSpPr>
        <p:spPr>
          <a:xfrm>
            <a:off x="585789" y="1435101"/>
            <a:ext cx="5356225" cy="430887"/>
          </a:xfrm>
        </p:spPr>
        <p:txBody>
          <a:bodyPr/>
          <a:lstStyle>
            <a:lvl1pPr marL="0" indent="0">
              <a:buNone/>
              <a:defRPr sz="2800">
                <a:solidFill>
                  <a:schemeClr val="bg1"/>
                </a:solidFill>
                <a:latin typeface="+mn-lt"/>
              </a:defRPr>
            </a:lvl1pPr>
          </a:lstStyle>
          <a:p>
            <a:pPr lvl="0"/>
            <a:r>
              <a:rPr lang="en-US"/>
              <a:t>Descriptive text</a:t>
            </a:r>
          </a:p>
        </p:txBody>
      </p:sp>
      <p:sp>
        <p:nvSpPr>
          <p:cNvPr id="19" name="Text Placeholder 17">
            <a:extLst>
              <a:ext uri="{FF2B5EF4-FFF2-40B4-BE49-F238E27FC236}">
                <a16:creationId xmlns:a16="http://schemas.microsoft.com/office/drawing/2014/main" id="{1D33CFC2-0BB1-4666-861D-E7C328A17136}"/>
              </a:ext>
            </a:extLst>
          </p:cNvPr>
          <p:cNvSpPr>
            <a:spLocks noGrp="1"/>
          </p:cNvSpPr>
          <p:nvPr>
            <p:ph type="body" sz="quarter" idx="12" hasCustomPrompt="1"/>
          </p:nvPr>
        </p:nvSpPr>
        <p:spPr>
          <a:xfrm>
            <a:off x="9732498" y="2123527"/>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Change</a:t>
            </a:r>
          </a:p>
        </p:txBody>
      </p:sp>
      <p:sp>
        <p:nvSpPr>
          <p:cNvPr id="20" name="Text Placeholder 17">
            <a:extLst>
              <a:ext uri="{FF2B5EF4-FFF2-40B4-BE49-F238E27FC236}">
                <a16:creationId xmlns:a16="http://schemas.microsoft.com/office/drawing/2014/main" id="{EFDED4A5-D6ED-4148-B610-E50BDCCA80F8}"/>
              </a:ext>
            </a:extLst>
          </p:cNvPr>
          <p:cNvSpPr>
            <a:spLocks noGrp="1"/>
          </p:cNvSpPr>
          <p:nvPr>
            <p:ph type="body" sz="quarter" idx="13" hasCustomPrompt="1"/>
          </p:nvPr>
        </p:nvSpPr>
        <p:spPr>
          <a:xfrm>
            <a:off x="9732498" y="4629108"/>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Measure</a:t>
            </a:r>
          </a:p>
        </p:txBody>
      </p:sp>
      <p:sp>
        <p:nvSpPr>
          <p:cNvPr id="21" name="Text Placeholder 17">
            <a:extLst>
              <a:ext uri="{FF2B5EF4-FFF2-40B4-BE49-F238E27FC236}">
                <a16:creationId xmlns:a16="http://schemas.microsoft.com/office/drawing/2014/main" id="{855FA377-7279-4024-84F0-83BFBBDD603C}"/>
              </a:ext>
            </a:extLst>
          </p:cNvPr>
          <p:cNvSpPr>
            <a:spLocks noGrp="1"/>
          </p:cNvSpPr>
          <p:nvPr>
            <p:ph type="body" sz="quarter" idx="14" hasCustomPrompt="1"/>
          </p:nvPr>
        </p:nvSpPr>
        <p:spPr>
          <a:xfrm>
            <a:off x="7304709" y="4629109"/>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Analyze data</a:t>
            </a:r>
          </a:p>
        </p:txBody>
      </p:sp>
      <p:sp>
        <p:nvSpPr>
          <p:cNvPr id="23" name="Text Placeholder 17">
            <a:extLst>
              <a:ext uri="{FF2B5EF4-FFF2-40B4-BE49-F238E27FC236}">
                <a16:creationId xmlns:a16="http://schemas.microsoft.com/office/drawing/2014/main" id="{F6570606-C59D-4B3A-BD41-38A2BA470911}"/>
              </a:ext>
            </a:extLst>
          </p:cNvPr>
          <p:cNvSpPr>
            <a:spLocks noGrp="1"/>
          </p:cNvSpPr>
          <p:nvPr>
            <p:ph type="body" sz="quarter" idx="15" hasCustomPrompt="1"/>
          </p:nvPr>
        </p:nvSpPr>
        <p:spPr>
          <a:xfrm>
            <a:off x="7304709" y="2128030"/>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Hypothesize</a:t>
            </a:r>
          </a:p>
        </p:txBody>
      </p:sp>
    </p:spTree>
    <p:extLst>
      <p:ext uri="{BB962C8B-B14F-4D97-AF65-F5344CB8AC3E}">
        <p14:creationId xmlns:p14="http://schemas.microsoft.com/office/powerpoint/2010/main" val="57381705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Objective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Objectives title</a:t>
            </a:r>
          </a:p>
        </p:txBody>
      </p:sp>
      <p:sp>
        <p:nvSpPr>
          <p:cNvPr id="16" name="Rectangle 15">
            <a:extLst>
              <a:ext uri="{FF2B5EF4-FFF2-40B4-BE49-F238E27FC236}">
                <a16:creationId xmlns:a16="http://schemas.microsoft.com/office/drawing/2014/main" id="{9F3C06E8-B6DD-BE43-8550-5EBC924CE1CC}"/>
              </a:ext>
            </a:extLst>
          </p:cNvPr>
          <p:cNvSpPr/>
          <p:nvPr userDrawn="1"/>
        </p:nvSpPr>
        <p:spPr bwMode="auto">
          <a:xfrm>
            <a:off x="709907" y="1561499"/>
            <a:ext cx="3401122"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2EF5DF6C-8B80-9A40-977E-12F29F096EE4}"/>
              </a:ext>
            </a:extLst>
          </p:cNvPr>
          <p:cNvSpPr/>
          <p:nvPr userDrawn="1"/>
        </p:nvSpPr>
        <p:spPr bwMode="auto">
          <a:xfrm>
            <a:off x="7935290" y="1561498"/>
            <a:ext cx="3401122"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D787649C-7E60-1C4C-808A-98F39650B0AD}"/>
              </a:ext>
            </a:extLst>
          </p:cNvPr>
          <p:cNvSpPr/>
          <p:nvPr userDrawn="1"/>
        </p:nvSpPr>
        <p:spPr bwMode="auto">
          <a:xfrm>
            <a:off x="4322598" y="1561498"/>
            <a:ext cx="3401122"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Text Placeholder 4">
            <a:extLst>
              <a:ext uri="{FF2B5EF4-FFF2-40B4-BE49-F238E27FC236}">
                <a16:creationId xmlns:a16="http://schemas.microsoft.com/office/drawing/2014/main" id="{1C5101D7-0BC8-8F42-8066-06B73D5D3199}"/>
              </a:ext>
            </a:extLst>
          </p:cNvPr>
          <p:cNvSpPr>
            <a:spLocks noGrp="1"/>
          </p:cNvSpPr>
          <p:nvPr>
            <p:ph type="body" sz="quarter" idx="14" hasCustomPrompt="1"/>
          </p:nvPr>
        </p:nvSpPr>
        <p:spPr>
          <a:xfrm>
            <a:off x="2151904" y="1982360"/>
            <a:ext cx="1901112" cy="444956"/>
          </a:xfrm>
          <a:prstGeom prst="rect">
            <a:avLst/>
          </a:prstGeom>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r>
              <a:rPr lang="en-US"/>
              <a:t>Title</a:t>
            </a:r>
          </a:p>
        </p:txBody>
      </p:sp>
      <p:sp>
        <p:nvSpPr>
          <p:cNvPr id="31" name="Text Placeholder 4">
            <a:extLst>
              <a:ext uri="{FF2B5EF4-FFF2-40B4-BE49-F238E27FC236}">
                <a16:creationId xmlns:a16="http://schemas.microsoft.com/office/drawing/2014/main" id="{1931ECA0-00AD-C149-96E1-7D7D5B75735A}"/>
              </a:ext>
            </a:extLst>
          </p:cNvPr>
          <p:cNvSpPr>
            <a:spLocks noGrp="1"/>
          </p:cNvSpPr>
          <p:nvPr>
            <p:ph type="body" sz="quarter" idx="29" hasCustomPrompt="1"/>
          </p:nvPr>
        </p:nvSpPr>
        <p:spPr>
          <a:xfrm>
            <a:off x="5747721" y="1919199"/>
            <a:ext cx="1913469" cy="444956"/>
          </a:xfrm>
          <a:prstGeom prst="rect">
            <a:avLst/>
          </a:prstGeom>
        </p:spPr>
        <p:txBody>
          <a:bodyPr anchor="ctr"/>
          <a:lstStyle>
            <a:lvl1pPr marL="0" indent="0">
              <a:buNone/>
              <a:defRPr lang="en-US" sz="2000" kern="1200" spc="0" baseline="0" dirty="0">
                <a:solidFill>
                  <a:schemeClr val="bg1"/>
                </a:solidFill>
                <a:latin typeface="Segoe UI" panose="020B0502040204020203" pitchFamily="34" charset="0"/>
                <a:ea typeface="+mn-ea"/>
                <a:cs typeface="Segoe UI" panose="020B0502040204020203" pitchFamily="34" charset="0"/>
              </a:defRPr>
            </a:lvl1pPr>
          </a:lstStyle>
          <a:p>
            <a:r>
              <a:rPr lang="en-US"/>
              <a:t>Title</a:t>
            </a:r>
          </a:p>
        </p:txBody>
      </p:sp>
      <p:sp>
        <p:nvSpPr>
          <p:cNvPr id="32" name="Text Placeholder 34">
            <a:extLst>
              <a:ext uri="{FF2B5EF4-FFF2-40B4-BE49-F238E27FC236}">
                <a16:creationId xmlns:a16="http://schemas.microsoft.com/office/drawing/2014/main" id="{6FFDADBC-CB5B-B149-995B-EFEDE7D0C196}"/>
              </a:ext>
            </a:extLst>
          </p:cNvPr>
          <p:cNvSpPr>
            <a:spLocks noGrp="1"/>
          </p:cNvSpPr>
          <p:nvPr>
            <p:ph type="body" sz="quarter" idx="16" hasCustomPrompt="1"/>
          </p:nvPr>
        </p:nvSpPr>
        <p:spPr>
          <a:xfrm>
            <a:off x="709907" y="2819401"/>
            <a:ext cx="3401122" cy="1452835"/>
          </a:xfrm>
          <a:prstGeom prst="rect">
            <a:avLst/>
          </a:prstGeom>
        </p:spPr>
        <p:txBody>
          <a:bodyPr lIns="91440" tIns="0" rIns="91440" bIns="0" anchor="t" anchorCtr="0">
            <a:noAutofit/>
          </a:bodyPr>
          <a:lstStyle>
            <a:lvl1pPr marL="0" indent="0" algn="l">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5" name="Picture Placeholder 4">
            <a:extLst>
              <a:ext uri="{FF2B5EF4-FFF2-40B4-BE49-F238E27FC236}">
                <a16:creationId xmlns:a16="http://schemas.microsoft.com/office/drawing/2014/main" id="{B36AA165-8F52-4AA7-A67E-A401A5BC7072}"/>
              </a:ext>
            </a:extLst>
          </p:cNvPr>
          <p:cNvSpPr>
            <a:spLocks noGrp="1"/>
          </p:cNvSpPr>
          <p:nvPr>
            <p:ph type="pic" sz="quarter" idx="33" hasCustomPrompt="1"/>
          </p:nvPr>
        </p:nvSpPr>
        <p:spPr>
          <a:xfrm>
            <a:off x="837962" y="1723817"/>
            <a:ext cx="1279525" cy="82391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Picture Placeholder 4">
            <a:extLst>
              <a:ext uri="{FF2B5EF4-FFF2-40B4-BE49-F238E27FC236}">
                <a16:creationId xmlns:a16="http://schemas.microsoft.com/office/drawing/2014/main" id="{AAA8685F-B63E-48B1-A803-381975977C9A}"/>
              </a:ext>
            </a:extLst>
          </p:cNvPr>
          <p:cNvSpPr>
            <a:spLocks noGrp="1"/>
          </p:cNvSpPr>
          <p:nvPr>
            <p:ph type="pic" sz="quarter" idx="34" hasCustomPrompt="1"/>
          </p:nvPr>
        </p:nvSpPr>
        <p:spPr>
          <a:xfrm>
            <a:off x="4433778" y="1723817"/>
            <a:ext cx="1279525" cy="82391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0" name="Text Placeholder 4">
            <a:extLst>
              <a:ext uri="{FF2B5EF4-FFF2-40B4-BE49-F238E27FC236}">
                <a16:creationId xmlns:a16="http://schemas.microsoft.com/office/drawing/2014/main" id="{39174F20-217C-4B84-87FA-3DEC93AFFA2B}"/>
              </a:ext>
            </a:extLst>
          </p:cNvPr>
          <p:cNvSpPr>
            <a:spLocks noGrp="1"/>
          </p:cNvSpPr>
          <p:nvPr>
            <p:ph type="body" sz="quarter" idx="35" hasCustomPrompt="1"/>
          </p:nvPr>
        </p:nvSpPr>
        <p:spPr>
          <a:xfrm>
            <a:off x="9360412" y="1933278"/>
            <a:ext cx="1917188" cy="444956"/>
          </a:xfrm>
          <a:prstGeom prst="rect">
            <a:avLst/>
          </a:prstGeom>
        </p:spPr>
        <p:txBody>
          <a:bodyPr anchor="ctr"/>
          <a:lstStyle>
            <a:lvl1pPr marL="0" indent="0">
              <a:buNone/>
              <a:defRPr lang="en-US" sz="2000" kern="1200" spc="0" baseline="0" dirty="0">
                <a:solidFill>
                  <a:schemeClr val="bg1"/>
                </a:solidFill>
                <a:latin typeface="Segoe UI" panose="020B0502040204020203" pitchFamily="34" charset="0"/>
                <a:ea typeface="+mn-ea"/>
                <a:cs typeface="Segoe UI" panose="020B0502040204020203" pitchFamily="34" charset="0"/>
              </a:defRPr>
            </a:lvl1pPr>
          </a:lstStyle>
          <a:p>
            <a:r>
              <a:rPr lang="en-US"/>
              <a:t>Title</a:t>
            </a:r>
          </a:p>
        </p:txBody>
      </p:sp>
      <p:sp>
        <p:nvSpPr>
          <p:cNvPr id="22" name="Picture Placeholder 4">
            <a:extLst>
              <a:ext uri="{FF2B5EF4-FFF2-40B4-BE49-F238E27FC236}">
                <a16:creationId xmlns:a16="http://schemas.microsoft.com/office/drawing/2014/main" id="{2E400392-07AA-4B3B-B431-58F6E2EA5C98}"/>
              </a:ext>
            </a:extLst>
          </p:cNvPr>
          <p:cNvSpPr>
            <a:spLocks noGrp="1"/>
          </p:cNvSpPr>
          <p:nvPr>
            <p:ph type="pic" sz="quarter" idx="36" hasCustomPrompt="1"/>
          </p:nvPr>
        </p:nvSpPr>
        <p:spPr>
          <a:xfrm>
            <a:off x="8046469" y="1737896"/>
            <a:ext cx="1279525" cy="82391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Text Placeholder 34">
            <a:extLst>
              <a:ext uri="{FF2B5EF4-FFF2-40B4-BE49-F238E27FC236}">
                <a16:creationId xmlns:a16="http://schemas.microsoft.com/office/drawing/2014/main" id="{D722D827-E5AA-43F7-B3D6-75C94BA10BFC}"/>
              </a:ext>
            </a:extLst>
          </p:cNvPr>
          <p:cNvSpPr>
            <a:spLocks noGrp="1"/>
          </p:cNvSpPr>
          <p:nvPr>
            <p:ph type="body" sz="quarter" idx="37" hasCustomPrompt="1"/>
          </p:nvPr>
        </p:nvSpPr>
        <p:spPr>
          <a:xfrm>
            <a:off x="4312242" y="2819400"/>
            <a:ext cx="3401122" cy="1452835"/>
          </a:xfrm>
          <a:prstGeom prst="rect">
            <a:avLst/>
          </a:prstGeom>
        </p:spPr>
        <p:txBody>
          <a:bodyPr lIns="91440" tIns="0" rIns="91440" bIns="0" anchor="t" anchorCtr="0">
            <a:noAutofit/>
          </a:bodyPr>
          <a:lstStyle>
            <a:lvl1pPr marL="0" indent="0" algn="l">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24" name="Text Placeholder 34">
            <a:extLst>
              <a:ext uri="{FF2B5EF4-FFF2-40B4-BE49-F238E27FC236}">
                <a16:creationId xmlns:a16="http://schemas.microsoft.com/office/drawing/2014/main" id="{43C27E01-E91C-4515-97DB-5367AD2A10C4}"/>
              </a:ext>
            </a:extLst>
          </p:cNvPr>
          <p:cNvSpPr>
            <a:spLocks noGrp="1"/>
          </p:cNvSpPr>
          <p:nvPr>
            <p:ph type="body" sz="quarter" idx="38" hasCustomPrompt="1"/>
          </p:nvPr>
        </p:nvSpPr>
        <p:spPr>
          <a:xfrm>
            <a:off x="7914578" y="2819401"/>
            <a:ext cx="3401122" cy="1452835"/>
          </a:xfrm>
          <a:prstGeom prst="rect">
            <a:avLst/>
          </a:prstGeom>
        </p:spPr>
        <p:txBody>
          <a:bodyPr lIns="91440" tIns="0" rIns="91440" bIns="0" anchor="t" anchorCtr="0">
            <a:noAutofit/>
          </a:bodyPr>
          <a:lstStyle>
            <a:lvl1pPr marL="0" indent="0" algn="l">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Tree>
    <p:extLst>
      <p:ext uri="{BB962C8B-B14F-4D97-AF65-F5344CB8AC3E}">
        <p14:creationId xmlns:p14="http://schemas.microsoft.com/office/powerpoint/2010/main" val="246562158"/>
      </p:ext>
    </p:extLst>
  </p:cSld>
  <p:clrMapOvr>
    <a:masterClrMapping/>
  </p:clrMapOvr>
  <p:transition>
    <p:fade/>
  </p:transition>
  <p:extLst>
    <p:ext uri="{DCECCB84-F9BA-43D5-87BE-67443E8EF086}">
      <p15:sldGuideLst xmlns:p15="http://schemas.microsoft.com/office/powerpoint/2012/main">
        <p15:guide id="1" pos="7128">
          <p15:clr>
            <a:srgbClr val="FBAE40"/>
          </p15:clr>
        </p15:guide>
        <p15:guide id="2" orient="horz" pos="1776">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Objective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BA52-4BD7-440B-8839-EF1A88DEFC7B}"/>
              </a:ext>
            </a:extLst>
          </p:cNvPr>
          <p:cNvSpPr>
            <a:spLocks noGrp="1"/>
          </p:cNvSpPr>
          <p:nvPr>
            <p:ph type="title" hasCustomPrompt="1"/>
          </p:nvPr>
        </p:nvSpPr>
        <p:spPr>
          <a:xfrm>
            <a:off x="588263" y="457200"/>
            <a:ext cx="11018520" cy="553998"/>
          </a:xfrm>
          <a:prstGeom prst="rect">
            <a:avLst/>
          </a:prstGeom>
        </p:spPr>
        <p:txBody>
          <a:bodyPr/>
          <a:lstStyle>
            <a:lvl1pPr>
              <a:defRPr/>
            </a:lvl1pPr>
          </a:lstStyle>
          <a:p>
            <a:r>
              <a:rPr lang="en-US"/>
              <a:t>Objectives title</a:t>
            </a:r>
          </a:p>
        </p:txBody>
      </p:sp>
      <p:sp>
        <p:nvSpPr>
          <p:cNvPr id="4" name="Rectangle 3">
            <a:extLst>
              <a:ext uri="{FF2B5EF4-FFF2-40B4-BE49-F238E27FC236}">
                <a16:creationId xmlns:a16="http://schemas.microsoft.com/office/drawing/2014/main" id="{9C5A98AB-4A97-4241-ADBE-FB7002B0FA02}"/>
              </a:ext>
            </a:extLst>
          </p:cNvPr>
          <p:cNvSpPr/>
          <p:nvPr userDrawn="1"/>
        </p:nvSpPr>
        <p:spPr bwMode="auto">
          <a:xfrm>
            <a:off x="588264" y="1459642"/>
            <a:ext cx="3534033" cy="2719565"/>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5BCC85AD-F28E-456A-8B02-6F43D22589FA}"/>
              </a:ext>
            </a:extLst>
          </p:cNvPr>
          <p:cNvSpPr/>
          <p:nvPr userDrawn="1"/>
        </p:nvSpPr>
        <p:spPr bwMode="auto">
          <a:xfrm>
            <a:off x="4328984" y="1459642"/>
            <a:ext cx="3534033" cy="2719565"/>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35156EC-82FB-4194-8B1C-3743CDD16F9E}"/>
              </a:ext>
            </a:extLst>
          </p:cNvPr>
          <p:cNvSpPr/>
          <p:nvPr userDrawn="1"/>
        </p:nvSpPr>
        <p:spPr bwMode="auto">
          <a:xfrm>
            <a:off x="8075356" y="1448757"/>
            <a:ext cx="3534033" cy="2719565"/>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7" name="Text Placeholder 6"/>
          <p:cNvSpPr>
            <a:spLocks noGrp="1"/>
          </p:cNvSpPr>
          <p:nvPr>
            <p:ph type="body" sz="quarter" idx="31" hasCustomPrompt="1"/>
          </p:nvPr>
        </p:nvSpPr>
        <p:spPr>
          <a:xfrm>
            <a:off x="1741355" y="1844107"/>
            <a:ext cx="2246815" cy="307777"/>
          </a:xfrm>
          <a:prstGeom prst="rect">
            <a:avLst/>
          </a:prstGeom>
        </p:spPr>
        <p:txBody>
          <a:bodyPr anchor="ctr"/>
          <a:lstStyle>
            <a:lvl1pPr marL="0" indent="0">
              <a:buNone/>
              <a:defRPr sz="2000">
                <a:latin typeface="Segoe UI" panose="020B0502040204020203" pitchFamily="34" charset="0"/>
                <a:cs typeface="Segoe UI" panose="020B0502040204020203" pitchFamily="34" charset="0"/>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Title</a:t>
            </a:r>
          </a:p>
        </p:txBody>
      </p:sp>
      <p:sp>
        <p:nvSpPr>
          <p:cNvPr id="10" name="Text Placeholder 9"/>
          <p:cNvSpPr>
            <a:spLocks noGrp="1"/>
          </p:cNvSpPr>
          <p:nvPr>
            <p:ph type="body" sz="quarter" idx="32" hasCustomPrompt="1"/>
          </p:nvPr>
        </p:nvSpPr>
        <p:spPr>
          <a:xfrm>
            <a:off x="748283" y="2542033"/>
            <a:ext cx="3239886" cy="1626289"/>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11" name="Picture Placeholder 10">
            <a:extLst>
              <a:ext uri="{FF2B5EF4-FFF2-40B4-BE49-F238E27FC236}">
                <a16:creationId xmlns:a16="http://schemas.microsoft.com/office/drawing/2014/main" id="{182FED02-3553-F84D-AFCB-830152CEBB14}"/>
              </a:ext>
            </a:extLst>
          </p:cNvPr>
          <p:cNvSpPr>
            <a:spLocks noGrp="1"/>
          </p:cNvSpPr>
          <p:nvPr>
            <p:ph type="pic" sz="quarter" idx="39" hasCustomPrompt="1"/>
          </p:nvPr>
        </p:nvSpPr>
        <p:spPr>
          <a:xfrm>
            <a:off x="0" y="4179208"/>
            <a:ext cx="12192000" cy="267879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5" name="Picture Placeholder 4">
            <a:extLst>
              <a:ext uri="{FF2B5EF4-FFF2-40B4-BE49-F238E27FC236}">
                <a16:creationId xmlns:a16="http://schemas.microsoft.com/office/drawing/2014/main" id="{E2D404DB-108D-4272-937B-D338C4C8AF5A}"/>
              </a:ext>
            </a:extLst>
          </p:cNvPr>
          <p:cNvSpPr>
            <a:spLocks noGrp="1"/>
          </p:cNvSpPr>
          <p:nvPr>
            <p:ph type="pic" sz="quarter" idx="40" hasCustomPrompt="1"/>
          </p:nvPr>
        </p:nvSpPr>
        <p:spPr>
          <a:xfrm>
            <a:off x="748283" y="1605375"/>
            <a:ext cx="786384" cy="78581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Text Placeholder 6">
            <a:extLst>
              <a:ext uri="{FF2B5EF4-FFF2-40B4-BE49-F238E27FC236}">
                <a16:creationId xmlns:a16="http://schemas.microsoft.com/office/drawing/2014/main" id="{F9EEFA38-0295-4112-B3AD-0D6C4044D790}"/>
              </a:ext>
            </a:extLst>
          </p:cNvPr>
          <p:cNvSpPr>
            <a:spLocks noGrp="1"/>
          </p:cNvSpPr>
          <p:nvPr>
            <p:ph type="body" sz="quarter" idx="41" hasCustomPrompt="1"/>
          </p:nvPr>
        </p:nvSpPr>
        <p:spPr>
          <a:xfrm>
            <a:off x="5470025" y="1844107"/>
            <a:ext cx="2246815" cy="307777"/>
          </a:xfrm>
          <a:prstGeom prst="rect">
            <a:avLst/>
          </a:prstGeom>
        </p:spPr>
        <p:txBody>
          <a:bodyPr anchor="ctr"/>
          <a:lstStyle>
            <a:lvl1pPr marL="0" indent="0">
              <a:buNone/>
              <a:defRPr sz="2000">
                <a:latin typeface="Segoe UI" panose="020B0502040204020203" pitchFamily="34" charset="0"/>
                <a:cs typeface="Segoe UI" panose="020B0502040204020203" pitchFamily="34" charset="0"/>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Title</a:t>
            </a:r>
          </a:p>
        </p:txBody>
      </p:sp>
      <p:sp>
        <p:nvSpPr>
          <p:cNvPr id="19" name="Picture Placeholder 4">
            <a:extLst>
              <a:ext uri="{FF2B5EF4-FFF2-40B4-BE49-F238E27FC236}">
                <a16:creationId xmlns:a16="http://schemas.microsoft.com/office/drawing/2014/main" id="{B2BC0BBD-05DF-4F3E-A8C8-960E4853B142}"/>
              </a:ext>
            </a:extLst>
          </p:cNvPr>
          <p:cNvSpPr>
            <a:spLocks noGrp="1"/>
          </p:cNvSpPr>
          <p:nvPr>
            <p:ph type="pic" sz="quarter" idx="42" hasCustomPrompt="1"/>
          </p:nvPr>
        </p:nvSpPr>
        <p:spPr>
          <a:xfrm>
            <a:off x="4476953" y="1605375"/>
            <a:ext cx="786384" cy="78581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0" name="Text Placeholder 6">
            <a:extLst>
              <a:ext uri="{FF2B5EF4-FFF2-40B4-BE49-F238E27FC236}">
                <a16:creationId xmlns:a16="http://schemas.microsoft.com/office/drawing/2014/main" id="{12D7F218-1DEF-4916-9209-94F65A6FBF93}"/>
              </a:ext>
            </a:extLst>
          </p:cNvPr>
          <p:cNvSpPr>
            <a:spLocks noGrp="1"/>
          </p:cNvSpPr>
          <p:nvPr>
            <p:ph type="body" sz="quarter" idx="43" hasCustomPrompt="1"/>
          </p:nvPr>
        </p:nvSpPr>
        <p:spPr>
          <a:xfrm>
            <a:off x="9203583" y="1844107"/>
            <a:ext cx="2246815" cy="307777"/>
          </a:xfrm>
          <a:prstGeom prst="rect">
            <a:avLst/>
          </a:prstGeom>
        </p:spPr>
        <p:txBody>
          <a:bodyPr anchor="ctr"/>
          <a:lstStyle>
            <a:lvl1pPr marL="0" indent="0">
              <a:buNone/>
              <a:defRPr sz="2000">
                <a:latin typeface="Segoe UI" panose="020B0502040204020203" pitchFamily="34" charset="0"/>
                <a:cs typeface="Segoe UI" panose="020B0502040204020203" pitchFamily="34" charset="0"/>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a:t>Title</a:t>
            </a:r>
          </a:p>
        </p:txBody>
      </p:sp>
      <p:sp>
        <p:nvSpPr>
          <p:cNvPr id="21" name="Picture Placeholder 4">
            <a:extLst>
              <a:ext uri="{FF2B5EF4-FFF2-40B4-BE49-F238E27FC236}">
                <a16:creationId xmlns:a16="http://schemas.microsoft.com/office/drawing/2014/main" id="{4D89AAA7-0BB9-4FE7-AAAA-8D670378EB25}"/>
              </a:ext>
            </a:extLst>
          </p:cNvPr>
          <p:cNvSpPr>
            <a:spLocks noGrp="1"/>
          </p:cNvSpPr>
          <p:nvPr>
            <p:ph type="pic" sz="quarter" idx="44" hasCustomPrompt="1"/>
          </p:nvPr>
        </p:nvSpPr>
        <p:spPr>
          <a:xfrm>
            <a:off x="8210512" y="1605375"/>
            <a:ext cx="786384" cy="78581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2" name="Text Placeholder 9">
            <a:extLst>
              <a:ext uri="{FF2B5EF4-FFF2-40B4-BE49-F238E27FC236}">
                <a16:creationId xmlns:a16="http://schemas.microsoft.com/office/drawing/2014/main" id="{5DD74D89-5FE1-40D9-AF2F-1F3F1213B540}"/>
              </a:ext>
            </a:extLst>
          </p:cNvPr>
          <p:cNvSpPr>
            <a:spLocks noGrp="1"/>
          </p:cNvSpPr>
          <p:nvPr>
            <p:ph type="body" sz="quarter" idx="45" hasCustomPrompt="1"/>
          </p:nvPr>
        </p:nvSpPr>
        <p:spPr>
          <a:xfrm>
            <a:off x="4476056" y="2536348"/>
            <a:ext cx="3239886" cy="1626289"/>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23" name="Text Placeholder 9">
            <a:extLst>
              <a:ext uri="{FF2B5EF4-FFF2-40B4-BE49-F238E27FC236}">
                <a16:creationId xmlns:a16="http://schemas.microsoft.com/office/drawing/2014/main" id="{FBBA5BDC-DFA8-45B1-BADB-623E3F1257C7}"/>
              </a:ext>
            </a:extLst>
          </p:cNvPr>
          <p:cNvSpPr>
            <a:spLocks noGrp="1"/>
          </p:cNvSpPr>
          <p:nvPr>
            <p:ph type="body" sz="quarter" idx="46" hasCustomPrompt="1"/>
          </p:nvPr>
        </p:nvSpPr>
        <p:spPr>
          <a:xfrm>
            <a:off x="8210512" y="2536347"/>
            <a:ext cx="3239886" cy="1626289"/>
          </a:xfrm>
          <a:prstGeom prst="rect">
            <a:avLst/>
          </a:prstGeom>
        </p:spPr>
        <p:txBody>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Tree>
    <p:extLst>
      <p:ext uri="{BB962C8B-B14F-4D97-AF65-F5344CB8AC3E}">
        <p14:creationId xmlns:p14="http://schemas.microsoft.com/office/powerpoint/2010/main" val="2267860127"/>
      </p:ext>
    </p:extLst>
  </p:cSld>
  <p:clrMapOvr>
    <a:masterClrMapping/>
  </p:clrMapOvr>
  <p:transition>
    <p:fade/>
  </p:transition>
  <p:extLst>
    <p:ext uri="{DCECCB84-F9BA-43D5-87BE-67443E8EF086}">
      <p15:sldGuideLst xmlns:p15="http://schemas.microsoft.com/office/powerpoint/2012/main">
        <p15:guide id="1" orient="horz" pos="912">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Outcomes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2A9376E-7B47-4BBF-90D9-2543BAA07295}"/>
              </a:ext>
            </a:extLst>
          </p:cNvPr>
          <p:cNvSpPr/>
          <p:nvPr userDrawn="1"/>
        </p:nvSpPr>
        <p:spPr bwMode="auto">
          <a:xfrm>
            <a:off x="8895504"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Outcomes </a:t>
            </a:r>
          </a:p>
        </p:txBody>
      </p:sp>
      <p:sp>
        <p:nvSpPr>
          <p:cNvPr id="4" name="Rectangle 3">
            <a:extLst>
              <a:ext uri="{FF2B5EF4-FFF2-40B4-BE49-F238E27FC236}">
                <a16:creationId xmlns:a16="http://schemas.microsoft.com/office/drawing/2014/main" id="{9AD6C407-E5E0-42D4-A5F3-17482833403C}"/>
              </a:ext>
            </a:extLst>
          </p:cNvPr>
          <p:cNvSpPr/>
          <p:nvPr userDrawn="1"/>
        </p:nvSpPr>
        <p:spPr bwMode="auto">
          <a:xfrm>
            <a:off x="598560"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5E5E32B4-EB21-4896-AB96-2035AED54ED6}"/>
              </a:ext>
            </a:extLst>
          </p:cNvPr>
          <p:cNvSpPr/>
          <p:nvPr userDrawn="1"/>
        </p:nvSpPr>
        <p:spPr bwMode="auto">
          <a:xfrm>
            <a:off x="3376593"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E17443F-9239-4B83-B3F8-66DB92DEA677}"/>
              </a:ext>
            </a:extLst>
          </p:cNvPr>
          <p:cNvSpPr/>
          <p:nvPr userDrawn="1"/>
        </p:nvSpPr>
        <p:spPr bwMode="auto">
          <a:xfrm>
            <a:off x="6136050" y="2373457"/>
            <a:ext cx="2697480" cy="36118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20184" y="3599164"/>
            <a:ext cx="2615172"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Describe outcomes</a:t>
            </a:r>
          </a:p>
        </p:txBody>
      </p:sp>
      <p:sp>
        <p:nvSpPr>
          <p:cNvPr id="9" name="Picture Placeholder 8">
            <a:extLst>
              <a:ext uri="{FF2B5EF4-FFF2-40B4-BE49-F238E27FC236}">
                <a16:creationId xmlns:a16="http://schemas.microsoft.com/office/drawing/2014/main" id="{9C2BDA26-D07F-AE44-92D1-F36213AE327C}"/>
              </a:ext>
            </a:extLst>
          </p:cNvPr>
          <p:cNvSpPr>
            <a:spLocks noGrp="1"/>
          </p:cNvSpPr>
          <p:nvPr>
            <p:ph type="pic" sz="quarter" idx="33" hasCustomPrompt="1"/>
          </p:nvPr>
        </p:nvSpPr>
        <p:spPr>
          <a:xfrm>
            <a:off x="1282458" y="2521967"/>
            <a:ext cx="1366838" cy="92425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1" name="Picture Placeholder 8">
            <a:extLst>
              <a:ext uri="{FF2B5EF4-FFF2-40B4-BE49-F238E27FC236}">
                <a16:creationId xmlns:a16="http://schemas.microsoft.com/office/drawing/2014/main" id="{A1F35A7B-8A3F-0644-8E12-4B3AA7D63704}"/>
              </a:ext>
            </a:extLst>
          </p:cNvPr>
          <p:cNvSpPr>
            <a:spLocks noGrp="1"/>
          </p:cNvSpPr>
          <p:nvPr>
            <p:ph type="pic" sz="quarter" idx="34" hasCustomPrompt="1"/>
          </p:nvPr>
        </p:nvSpPr>
        <p:spPr>
          <a:xfrm>
            <a:off x="4037851" y="2516666"/>
            <a:ext cx="1366838" cy="92425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Picture Placeholder 8">
            <a:extLst>
              <a:ext uri="{FF2B5EF4-FFF2-40B4-BE49-F238E27FC236}">
                <a16:creationId xmlns:a16="http://schemas.microsoft.com/office/drawing/2014/main" id="{DB26BF04-4C4D-1A4D-A570-08E29469A7FB}"/>
              </a:ext>
            </a:extLst>
          </p:cNvPr>
          <p:cNvSpPr>
            <a:spLocks noGrp="1"/>
          </p:cNvSpPr>
          <p:nvPr>
            <p:ph type="pic" sz="quarter" idx="35" hasCustomPrompt="1"/>
          </p:nvPr>
        </p:nvSpPr>
        <p:spPr>
          <a:xfrm>
            <a:off x="6801370" y="2521967"/>
            <a:ext cx="1366838" cy="92425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3" name="Picture Placeholder 8">
            <a:extLst>
              <a:ext uri="{FF2B5EF4-FFF2-40B4-BE49-F238E27FC236}">
                <a16:creationId xmlns:a16="http://schemas.microsoft.com/office/drawing/2014/main" id="{69E33A0A-9BD7-B94C-A89A-77CBA9924F97}"/>
              </a:ext>
            </a:extLst>
          </p:cNvPr>
          <p:cNvSpPr>
            <a:spLocks noGrp="1"/>
          </p:cNvSpPr>
          <p:nvPr>
            <p:ph type="pic" sz="quarter" idx="36" hasCustomPrompt="1"/>
          </p:nvPr>
        </p:nvSpPr>
        <p:spPr>
          <a:xfrm>
            <a:off x="9557778" y="2512986"/>
            <a:ext cx="1366838" cy="92425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Text Placeholder 34">
            <a:extLst>
              <a:ext uri="{FF2B5EF4-FFF2-40B4-BE49-F238E27FC236}">
                <a16:creationId xmlns:a16="http://schemas.microsoft.com/office/drawing/2014/main" id="{B81CD7AC-DF42-4877-A4F4-C5291B605D5D}"/>
              </a:ext>
            </a:extLst>
          </p:cNvPr>
          <p:cNvSpPr>
            <a:spLocks noGrp="1"/>
          </p:cNvSpPr>
          <p:nvPr>
            <p:ph type="body" sz="quarter" idx="37" hasCustomPrompt="1"/>
          </p:nvPr>
        </p:nvSpPr>
        <p:spPr>
          <a:xfrm>
            <a:off x="3376592" y="3599164"/>
            <a:ext cx="2697110"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7" name="Text Placeholder 34">
            <a:extLst>
              <a:ext uri="{FF2B5EF4-FFF2-40B4-BE49-F238E27FC236}">
                <a16:creationId xmlns:a16="http://schemas.microsoft.com/office/drawing/2014/main" id="{B6978FF9-F8A8-4DC8-A55D-5220628E5CCB}"/>
              </a:ext>
            </a:extLst>
          </p:cNvPr>
          <p:cNvSpPr>
            <a:spLocks noGrp="1"/>
          </p:cNvSpPr>
          <p:nvPr>
            <p:ph type="body" sz="quarter" idx="38" hasCustomPrompt="1"/>
          </p:nvPr>
        </p:nvSpPr>
        <p:spPr>
          <a:xfrm>
            <a:off x="6154625" y="3599164"/>
            <a:ext cx="2678903"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1" name="Text Placeholder 34">
            <a:extLst>
              <a:ext uri="{FF2B5EF4-FFF2-40B4-BE49-F238E27FC236}">
                <a16:creationId xmlns:a16="http://schemas.microsoft.com/office/drawing/2014/main" id="{C7FA138F-6100-4A93-B189-25643DE87044}"/>
              </a:ext>
            </a:extLst>
          </p:cNvPr>
          <p:cNvSpPr>
            <a:spLocks noGrp="1"/>
          </p:cNvSpPr>
          <p:nvPr>
            <p:ph type="body" sz="quarter" idx="39" hasCustomPrompt="1"/>
          </p:nvPr>
        </p:nvSpPr>
        <p:spPr>
          <a:xfrm>
            <a:off x="8888256" y="3599164"/>
            <a:ext cx="2704728" cy="2386174"/>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Tree>
    <p:extLst>
      <p:ext uri="{BB962C8B-B14F-4D97-AF65-F5344CB8AC3E}">
        <p14:creationId xmlns:p14="http://schemas.microsoft.com/office/powerpoint/2010/main" val="2233325199"/>
      </p:ext>
    </p:extLst>
  </p:cSld>
  <p:clrMapOvr>
    <a:masterClrMapping/>
  </p:clrMapOvr>
  <p:transition>
    <p:fade/>
  </p:transition>
  <p:extLst>
    <p:ext uri="{DCECCB84-F9BA-43D5-87BE-67443E8EF086}">
      <p15:sldGuideLst xmlns:p15="http://schemas.microsoft.com/office/powerpoint/2012/main">
        <p15:guide id="1" pos="554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1" y="3696657"/>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559978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Outcomes 2">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2A9376E-7B47-4BBF-90D9-2543BAA07295}"/>
              </a:ext>
            </a:extLst>
          </p:cNvPr>
          <p:cNvSpPr/>
          <p:nvPr userDrawn="1"/>
        </p:nvSpPr>
        <p:spPr bwMode="auto">
          <a:xfrm>
            <a:off x="8892612"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Outcomes</a:t>
            </a:r>
          </a:p>
        </p:txBody>
      </p:sp>
      <p:sp>
        <p:nvSpPr>
          <p:cNvPr id="4" name="Rectangle 3">
            <a:extLst>
              <a:ext uri="{FF2B5EF4-FFF2-40B4-BE49-F238E27FC236}">
                <a16:creationId xmlns:a16="http://schemas.microsoft.com/office/drawing/2014/main" id="{9AD6C407-E5E0-42D4-A5F3-17482833403C}"/>
              </a:ext>
            </a:extLst>
          </p:cNvPr>
          <p:cNvSpPr/>
          <p:nvPr userDrawn="1"/>
        </p:nvSpPr>
        <p:spPr bwMode="auto">
          <a:xfrm>
            <a:off x="614245"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5E5E32B4-EB21-4896-AB96-2035AED54ED6}"/>
              </a:ext>
            </a:extLst>
          </p:cNvPr>
          <p:cNvSpPr/>
          <p:nvPr userDrawn="1"/>
        </p:nvSpPr>
        <p:spPr bwMode="auto">
          <a:xfrm>
            <a:off x="3373701"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E17443F-9239-4B83-B3F8-66DB92DEA677}"/>
              </a:ext>
            </a:extLst>
          </p:cNvPr>
          <p:cNvSpPr/>
          <p:nvPr userDrawn="1"/>
        </p:nvSpPr>
        <p:spPr bwMode="auto">
          <a:xfrm>
            <a:off x="6133156" y="2175447"/>
            <a:ext cx="2697480" cy="1024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28014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Text Placeholder 34">
            <a:extLst>
              <a:ext uri="{FF2B5EF4-FFF2-40B4-BE49-F238E27FC236}">
                <a16:creationId xmlns:a16="http://schemas.microsoft.com/office/drawing/2014/main" id="{1C3C1255-82DA-4C32-AA41-26837D24E68E}"/>
              </a:ext>
            </a:extLst>
          </p:cNvPr>
          <p:cNvSpPr>
            <a:spLocks noGrp="1"/>
          </p:cNvSpPr>
          <p:nvPr>
            <p:ph type="body" sz="quarter" idx="15" hasCustomPrompt="1"/>
          </p:nvPr>
        </p:nvSpPr>
        <p:spPr>
          <a:xfrm>
            <a:off x="3375732" y="3266660"/>
            <a:ext cx="2695448" cy="2710438"/>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9"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14245" y="3266660"/>
            <a:ext cx="2697480" cy="2710438"/>
          </a:xfrm>
          <a:prstGeom prst="rect">
            <a:avLst/>
          </a:prstGeom>
          <a:solidFill>
            <a:schemeClr val="bg2"/>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2" name="Text Placeholder 34">
            <a:extLst>
              <a:ext uri="{FF2B5EF4-FFF2-40B4-BE49-F238E27FC236}">
                <a16:creationId xmlns:a16="http://schemas.microsoft.com/office/drawing/2014/main" id="{5824D959-6715-4EFD-A139-B6BE5D2D6C04}"/>
              </a:ext>
            </a:extLst>
          </p:cNvPr>
          <p:cNvSpPr>
            <a:spLocks noGrp="1"/>
          </p:cNvSpPr>
          <p:nvPr>
            <p:ph type="body" sz="quarter" idx="17" hasCustomPrompt="1"/>
          </p:nvPr>
        </p:nvSpPr>
        <p:spPr>
          <a:xfrm>
            <a:off x="6137220" y="3266660"/>
            <a:ext cx="2693416" cy="2710438"/>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3" name="Text Placeholder 34">
            <a:extLst>
              <a:ext uri="{FF2B5EF4-FFF2-40B4-BE49-F238E27FC236}">
                <a16:creationId xmlns:a16="http://schemas.microsoft.com/office/drawing/2014/main" id="{DFC19188-AA3D-4FA3-8587-E30F8487884B}"/>
              </a:ext>
            </a:extLst>
          </p:cNvPr>
          <p:cNvSpPr>
            <a:spLocks noGrp="1"/>
          </p:cNvSpPr>
          <p:nvPr>
            <p:ph type="body" sz="quarter" idx="18" hasCustomPrompt="1"/>
          </p:nvPr>
        </p:nvSpPr>
        <p:spPr>
          <a:xfrm>
            <a:off x="8889564" y="3266660"/>
            <a:ext cx="2700527" cy="2710438"/>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Describe outcomes</a:t>
            </a:r>
          </a:p>
        </p:txBody>
      </p:sp>
      <p:sp>
        <p:nvSpPr>
          <p:cNvPr id="30" name="Picture Placeholder 8">
            <a:extLst>
              <a:ext uri="{FF2B5EF4-FFF2-40B4-BE49-F238E27FC236}">
                <a16:creationId xmlns:a16="http://schemas.microsoft.com/office/drawing/2014/main" id="{55406038-7310-344A-9501-ACFA0DB2EEBE}"/>
              </a:ext>
            </a:extLst>
          </p:cNvPr>
          <p:cNvSpPr>
            <a:spLocks noGrp="1"/>
          </p:cNvSpPr>
          <p:nvPr>
            <p:ph type="pic" sz="quarter" idx="33" hasCustomPrompt="1"/>
          </p:nvPr>
        </p:nvSpPr>
        <p:spPr>
          <a:xfrm>
            <a:off x="1279565" y="2223167"/>
            <a:ext cx="1366838" cy="9286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1" name="Picture Placeholder 8">
            <a:extLst>
              <a:ext uri="{FF2B5EF4-FFF2-40B4-BE49-F238E27FC236}">
                <a16:creationId xmlns:a16="http://schemas.microsoft.com/office/drawing/2014/main" id="{1E00C561-DDEB-4B40-B9CF-DE60DBA4FA97}"/>
              </a:ext>
            </a:extLst>
          </p:cNvPr>
          <p:cNvSpPr>
            <a:spLocks noGrp="1"/>
          </p:cNvSpPr>
          <p:nvPr>
            <p:ph type="pic" sz="quarter" idx="34" hasCustomPrompt="1"/>
          </p:nvPr>
        </p:nvSpPr>
        <p:spPr>
          <a:xfrm>
            <a:off x="9554885" y="2221294"/>
            <a:ext cx="1366838" cy="9286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Picture Placeholder 8">
            <a:extLst>
              <a:ext uri="{FF2B5EF4-FFF2-40B4-BE49-F238E27FC236}">
                <a16:creationId xmlns:a16="http://schemas.microsoft.com/office/drawing/2014/main" id="{26A17445-B877-A14A-9F3A-0E631F158661}"/>
              </a:ext>
            </a:extLst>
          </p:cNvPr>
          <p:cNvSpPr>
            <a:spLocks noGrp="1"/>
          </p:cNvSpPr>
          <p:nvPr>
            <p:ph type="pic" sz="quarter" idx="35" hasCustomPrompt="1"/>
          </p:nvPr>
        </p:nvSpPr>
        <p:spPr>
          <a:xfrm>
            <a:off x="6798477" y="2223167"/>
            <a:ext cx="1366838" cy="9286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3" name="Picture Placeholder 8">
            <a:extLst>
              <a:ext uri="{FF2B5EF4-FFF2-40B4-BE49-F238E27FC236}">
                <a16:creationId xmlns:a16="http://schemas.microsoft.com/office/drawing/2014/main" id="{8395F2A0-74C9-7548-97CE-A280084F8F9C}"/>
              </a:ext>
            </a:extLst>
          </p:cNvPr>
          <p:cNvSpPr>
            <a:spLocks noGrp="1"/>
          </p:cNvSpPr>
          <p:nvPr>
            <p:ph type="pic" sz="quarter" idx="36" hasCustomPrompt="1"/>
          </p:nvPr>
        </p:nvSpPr>
        <p:spPr>
          <a:xfrm>
            <a:off x="4039021" y="2223167"/>
            <a:ext cx="1366838" cy="9286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3943664256"/>
      </p:ext>
    </p:extLst>
  </p:cSld>
  <p:clrMapOvr>
    <a:masterClrMapping/>
  </p:clrMapOvr>
  <p:transition>
    <p:fade/>
  </p:transition>
  <p:extLst>
    <p:ext uri="{DCECCB84-F9BA-43D5-87BE-67443E8EF086}">
      <p15:sldGuideLst xmlns:p15="http://schemas.microsoft.com/office/powerpoint/2012/main">
        <p15:guide id="1" pos="5808">
          <p15:clr>
            <a:srgbClr val="FBAE40"/>
          </p15:clr>
        </p15:guide>
        <p15:guide id="2" orient="horz" pos="1392">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Outcomes 3">
    <p:spTree>
      <p:nvGrpSpPr>
        <p:cNvPr id="1" name=""/>
        <p:cNvGrpSpPr/>
        <p:nvPr/>
      </p:nvGrpSpPr>
      <p:grpSpPr>
        <a:xfrm>
          <a:off x="0" y="0"/>
          <a:ext cx="0" cy="0"/>
          <a:chOff x="0" y="0"/>
          <a:chExt cx="0" cy="0"/>
        </a:xfrm>
      </p:grpSpPr>
      <p:sp>
        <p:nvSpPr>
          <p:cNvPr id="3" name="Rectangle 2" descr="Grey background">
            <a:extLst>
              <a:ext uri="{FF2B5EF4-FFF2-40B4-BE49-F238E27FC236}">
                <a16:creationId xmlns:a16="http://schemas.microsoft.com/office/drawing/2014/main" id="{B90B41A7-02DB-4762-83D1-648B40FD537C}"/>
              </a:ext>
            </a:extLst>
          </p:cNvPr>
          <p:cNvSpPr/>
          <p:nvPr userDrawn="1"/>
        </p:nvSpPr>
        <p:spPr bwMode="auto">
          <a:xfrm>
            <a:off x="0" y="1435101"/>
            <a:ext cx="12192000" cy="45942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itle 16"/>
          <p:cNvSpPr>
            <a:spLocks noGrp="1"/>
          </p:cNvSpPr>
          <p:nvPr>
            <p:ph type="title" hasCustomPrompt="1"/>
          </p:nvPr>
        </p:nvSpPr>
        <p:spPr>
          <a:xfrm>
            <a:off x="588263" y="457200"/>
            <a:ext cx="10972800" cy="553998"/>
          </a:xfrm>
          <a:prstGeom prst="rect">
            <a:avLst/>
          </a:prstGeom>
        </p:spPr>
        <p:txBody>
          <a:bodyPr/>
          <a:lstStyle>
            <a:lvl1pPr>
              <a:defRPr baseline="0"/>
            </a:lvl1pPr>
          </a:lstStyle>
          <a:p>
            <a:r>
              <a:rPr lang="en-US"/>
              <a:t>Outcomes</a:t>
            </a:r>
          </a:p>
        </p:txBody>
      </p:sp>
      <p:sp>
        <p:nvSpPr>
          <p:cNvPr id="12" name="Text Placeholder 13"/>
          <p:cNvSpPr>
            <a:spLocks noGrp="1"/>
          </p:cNvSpPr>
          <p:nvPr>
            <p:ph type="body" sz="quarter" idx="18" hasCustomPrompt="1"/>
          </p:nvPr>
        </p:nvSpPr>
        <p:spPr>
          <a:xfrm>
            <a:off x="588263" y="1710969"/>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one</a:t>
            </a:r>
          </a:p>
        </p:txBody>
      </p:sp>
      <p:sp>
        <p:nvSpPr>
          <p:cNvPr id="13" name="Text Placeholder 9"/>
          <p:cNvSpPr>
            <a:spLocks noGrp="1"/>
          </p:cNvSpPr>
          <p:nvPr>
            <p:ph type="body" sz="quarter" idx="32" hasCustomPrompt="1"/>
          </p:nvPr>
        </p:nvSpPr>
        <p:spPr>
          <a:xfrm>
            <a:off x="588263" y="2018539"/>
            <a:ext cx="2286000" cy="1410461"/>
          </a:xfrm>
          <a:prstGeom prst="rect">
            <a:avLst/>
          </a:prstGeom>
        </p:spPr>
        <p:txBody>
          <a:bodyPr/>
          <a:lstStyle>
            <a:lvl1pPr marL="0" indent="0" defTabSz="895684"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14" name="Text Placeholder 13"/>
          <p:cNvSpPr>
            <a:spLocks noGrp="1"/>
          </p:cNvSpPr>
          <p:nvPr>
            <p:ph type="body" sz="quarter" idx="33" hasCustomPrompt="1"/>
          </p:nvPr>
        </p:nvSpPr>
        <p:spPr>
          <a:xfrm>
            <a:off x="3460558" y="1710968"/>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two</a:t>
            </a:r>
          </a:p>
        </p:txBody>
      </p:sp>
      <p:sp>
        <p:nvSpPr>
          <p:cNvPr id="15" name="Text Placeholder 13"/>
          <p:cNvSpPr>
            <a:spLocks noGrp="1"/>
          </p:cNvSpPr>
          <p:nvPr>
            <p:ph type="body" sz="quarter" idx="34" hasCustomPrompt="1"/>
          </p:nvPr>
        </p:nvSpPr>
        <p:spPr>
          <a:xfrm>
            <a:off x="6332853" y="1710967"/>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three</a:t>
            </a:r>
          </a:p>
        </p:txBody>
      </p:sp>
      <p:sp>
        <p:nvSpPr>
          <p:cNvPr id="16" name="Text Placeholder 9"/>
          <p:cNvSpPr>
            <a:spLocks noGrp="1"/>
          </p:cNvSpPr>
          <p:nvPr>
            <p:ph type="body" sz="quarter" idx="35" hasCustomPrompt="1"/>
          </p:nvPr>
        </p:nvSpPr>
        <p:spPr>
          <a:xfrm>
            <a:off x="3460558" y="2020825"/>
            <a:ext cx="2286000" cy="1410461"/>
          </a:xfrm>
          <a:prstGeom prst="rect">
            <a:avLst/>
          </a:prstGeom>
        </p:spPr>
        <p:txBody>
          <a:bodyPr/>
          <a:lstStyle>
            <a:lvl1pPr marL="0" indent="0" defTabSz="895684"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17" name="Text Placeholder 9"/>
          <p:cNvSpPr>
            <a:spLocks noGrp="1"/>
          </p:cNvSpPr>
          <p:nvPr>
            <p:ph type="body" sz="quarter" idx="36" hasCustomPrompt="1"/>
          </p:nvPr>
        </p:nvSpPr>
        <p:spPr>
          <a:xfrm>
            <a:off x="6332853" y="2020825"/>
            <a:ext cx="2286000" cy="1410461"/>
          </a:xfrm>
          <a:prstGeom prst="rect">
            <a:avLst/>
          </a:prstGeom>
        </p:spPr>
        <p:txBody>
          <a:bodyPr/>
          <a:lstStyle>
            <a:lvl1pPr marL="0" indent="0" defTabSz="895684"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0" name="Text Placeholder 13"/>
          <p:cNvSpPr>
            <a:spLocks noGrp="1"/>
          </p:cNvSpPr>
          <p:nvPr>
            <p:ph type="body" sz="quarter" idx="39" hasCustomPrompt="1"/>
          </p:nvPr>
        </p:nvSpPr>
        <p:spPr>
          <a:xfrm>
            <a:off x="588263" y="3907830"/>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four</a:t>
            </a:r>
          </a:p>
        </p:txBody>
      </p:sp>
      <p:sp>
        <p:nvSpPr>
          <p:cNvPr id="21" name="Text Placeholder 9"/>
          <p:cNvSpPr>
            <a:spLocks noGrp="1"/>
          </p:cNvSpPr>
          <p:nvPr>
            <p:ph type="body" sz="quarter" idx="40" hasCustomPrompt="1"/>
          </p:nvPr>
        </p:nvSpPr>
        <p:spPr>
          <a:xfrm>
            <a:off x="588263" y="4215400"/>
            <a:ext cx="2286000" cy="1410461"/>
          </a:xfrm>
          <a:prstGeom prst="rect">
            <a:avLst/>
          </a:prstGeom>
        </p:spPr>
        <p:txBody>
          <a:bodyPr/>
          <a:lstStyle>
            <a:lvl1pPr marL="0" indent="0" defTabSz="895684"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2" name="Text Placeholder 13"/>
          <p:cNvSpPr>
            <a:spLocks noGrp="1"/>
          </p:cNvSpPr>
          <p:nvPr>
            <p:ph type="body" sz="quarter" idx="41" hasCustomPrompt="1"/>
          </p:nvPr>
        </p:nvSpPr>
        <p:spPr>
          <a:xfrm>
            <a:off x="3460558" y="3907829"/>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five</a:t>
            </a:r>
          </a:p>
        </p:txBody>
      </p:sp>
      <p:sp>
        <p:nvSpPr>
          <p:cNvPr id="23" name="Text Placeholder 13"/>
          <p:cNvSpPr>
            <a:spLocks noGrp="1"/>
          </p:cNvSpPr>
          <p:nvPr>
            <p:ph type="body" sz="quarter" idx="42" hasCustomPrompt="1"/>
          </p:nvPr>
        </p:nvSpPr>
        <p:spPr>
          <a:xfrm>
            <a:off x="6332853" y="3907828"/>
            <a:ext cx="2286000" cy="307777"/>
          </a:xfrm>
          <a:prstGeom prst="rect">
            <a:avLst/>
          </a:prstGeom>
        </p:spPr>
        <p:txBody>
          <a:bodyPr anchor="ctr"/>
          <a:lstStyle>
            <a:lvl1pPr marL="0" indent="0" algn="l">
              <a:buNone/>
              <a:defRPr sz="2000" b="1"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six</a:t>
            </a:r>
          </a:p>
        </p:txBody>
      </p:sp>
      <p:sp>
        <p:nvSpPr>
          <p:cNvPr id="24" name="Text Placeholder 9"/>
          <p:cNvSpPr>
            <a:spLocks noGrp="1"/>
          </p:cNvSpPr>
          <p:nvPr>
            <p:ph type="body" sz="quarter" idx="43" hasCustomPrompt="1"/>
          </p:nvPr>
        </p:nvSpPr>
        <p:spPr>
          <a:xfrm>
            <a:off x="3460558" y="4217685"/>
            <a:ext cx="2286000" cy="1410461"/>
          </a:xfrm>
          <a:prstGeom prst="rect">
            <a:avLst/>
          </a:prstGeom>
        </p:spPr>
        <p:txBody>
          <a:bodyPr/>
          <a:lstStyle>
            <a:lvl1pPr marL="0" indent="0" defTabSz="895684"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5" name="Text Placeholder 9"/>
          <p:cNvSpPr>
            <a:spLocks noGrp="1"/>
          </p:cNvSpPr>
          <p:nvPr>
            <p:ph type="body" sz="quarter" idx="44" hasCustomPrompt="1"/>
          </p:nvPr>
        </p:nvSpPr>
        <p:spPr>
          <a:xfrm>
            <a:off x="6332853" y="4217685"/>
            <a:ext cx="2286000" cy="1410461"/>
          </a:xfrm>
          <a:prstGeom prst="rect">
            <a:avLst/>
          </a:prstGeom>
        </p:spPr>
        <p:txBody>
          <a:bodyPr/>
          <a:lstStyle>
            <a:lvl1pPr marL="0" indent="0" defTabSz="895684"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7" name="Picture Placeholder 6">
            <a:extLst>
              <a:ext uri="{FF2B5EF4-FFF2-40B4-BE49-F238E27FC236}">
                <a16:creationId xmlns:a16="http://schemas.microsoft.com/office/drawing/2014/main" id="{C09A1B5C-D379-0344-9226-8E14744D56A9}"/>
              </a:ext>
            </a:extLst>
          </p:cNvPr>
          <p:cNvSpPr>
            <a:spLocks noGrp="1"/>
          </p:cNvSpPr>
          <p:nvPr>
            <p:ph type="pic" sz="quarter" idx="45" hasCustomPrompt="1"/>
          </p:nvPr>
        </p:nvSpPr>
        <p:spPr>
          <a:xfrm>
            <a:off x="8721726" y="1435101"/>
            <a:ext cx="3176588" cy="45942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378664538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apabilities 1">
    <p:spTree>
      <p:nvGrpSpPr>
        <p:cNvPr id="1" name=""/>
        <p:cNvGrpSpPr/>
        <p:nvPr/>
      </p:nvGrpSpPr>
      <p:grpSpPr>
        <a:xfrm>
          <a:off x="0" y="0"/>
          <a:ext cx="0" cy="0"/>
          <a:chOff x="0" y="0"/>
          <a:chExt cx="0" cy="0"/>
        </a:xfrm>
      </p:grpSpPr>
      <p:sp>
        <p:nvSpPr>
          <p:cNvPr id="3"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a:t>
            </a:r>
          </a:p>
        </p:txBody>
      </p:sp>
      <p:sp>
        <p:nvSpPr>
          <p:cNvPr id="17"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18" name="Text Placeholder 12">
            <a:extLst>
              <a:ext uri="{FF2B5EF4-FFF2-40B4-BE49-F238E27FC236}">
                <a16:creationId xmlns:a16="http://schemas.microsoft.com/office/drawing/2014/main" id="{6F3D3840-0836-46AD-862C-6B05C2E26D8F}"/>
              </a:ext>
            </a:extLst>
          </p:cNvPr>
          <p:cNvSpPr>
            <a:spLocks noGrp="1"/>
          </p:cNvSpPr>
          <p:nvPr>
            <p:ph type="body" sz="quarter" idx="17" hasCustomPrompt="1"/>
          </p:nvPr>
        </p:nvSpPr>
        <p:spPr>
          <a:xfrm>
            <a:off x="621718" y="5609784"/>
            <a:ext cx="10959932" cy="457200"/>
          </a:xfrm>
          <a:prstGeom prst="rect">
            <a:avLst/>
          </a:prstGeom>
          <a:solidFill>
            <a:srgbClr val="0078D4"/>
          </a:solidFill>
          <a:ln>
            <a:noFill/>
          </a:ln>
        </p:spPr>
        <p:txBody>
          <a:bodyPr lIns="180000" tIns="0" rIns="36000" anchor="ctr" anchorCtr="0">
            <a:noAutofit/>
          </a:bodyPr>
          <a:lstStyle>
            <a:lvl1pPr marL="0" indent="0" algn="ctr">
              <a:buNone/>
              <a:defRPr sz="1600" b="0" baseline="0">
                <a:solidFill>
                  <a:schemeClr val="bg1"/>
                </a:solidFill>
                <a:latin typeface="+mn-lt"/>
              </a:defRPr>
            </a:lvl1pPr>
          </a:lstStyle>
          <a:p>
            <a:pPr lvl="0"/>
            <a:r>
              <a:rPr lang="en-US"/>
              <a:t>Length of time for process</a:t>
            </a:r>
          </a:p>
        </p:txBody>
      </p:sp>
      <p:sp>
        <p:nvSpPr>
          <p:cNvPr id="20"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621716" y="2377424"/>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one</a:t>
            </a:r>
          </a:p>
        </p:txBody>
      </p:sp>
      <p:sp>
        <p:nvSpPr>
          <p:cNvPr id="22"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510721" y="2377424"/>
            <a:ext cx="2069413" cy="438594"/>
          </a:xfrm>
          <a:prstGeom prst="rect">
            <a:avLst/>
          </a:prstGeom>
          <a:solidFill>
            <a:srgbClr val="002050"/>
          </a:solidFill>
          <a:ln>
            <a:noFill/>
          </a:ln>
        </p:spPr>
        <p:txBody>
          <a:bodyPr lIns="180000" tIns="0" rIns="36000" anchor="ctr" anchorCtr="0">
            <a:noAutofit/>
          </a:bodyPr>
          <a:lstStyle>
            <a:lvl1pPr marL="0" indent="0" algn="l">
              <a:buNone/>
              <a:defRPr sz="2000" b="0" baseline="0">
                <a:solidFill>
                  <a:schemeClr val="bg1"/>
                </a:solidFill>
                <a:latin typeface="+mn-lt"/>
              </a:defRPr>
            </a:lvl1pPr>
          </a:lstStyle>
          <a:p>
            <a:pPr lvl="0"/>
            <a:r>
              <a:rPr lang="en-US"/>
              <a:t>Next steps</a:t>
            </a:r>
          </a:p>
        </p:txBody>
      </p:sp>
      <p:sp>
        <p:nvSpPr>
          <p:cNvPr id="38"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21716" y="2834799"/>
            <a:ext cx="2070927" cy="2770632"/>
          </a:xfrm>
          <a:prstGeom prst="rect">
            <a:avLst/>
          </a:prstGeom>
          <a:solidFill>
            <a:schemeClr val="bg2"/>
          </a:solidFill>
        </p:spPr>
        <p:txBody>
          <a:bodyPr lIns="183600" tIns="182880" rIns="183600" bIns="147600" anchor="t" anchorCtr="0">
            <a:noAutofit/>
          </a:bodyPr>
          <a:lstStyle>
            <a:lvl1pPr marL="285753" indent="-285753" algn="l" defTabSz="93248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16" name="Text Placeholder 12">
            <a:extLst>
              <a:ext uri="{FF2B5EF4-FFF2-40B4-BE49-F238E27FC236}">
                <a16:creationId xmlns:a16="http://schemas.microsoft.com/office/drawing/2014/main" id="{7732DE59-6872-4420-95C9-F7B0E23AA85A}"/>
              </a:ext>
            </a:extLst>
          </p:cNvPr>
          <p:cNvSpPr>
            <a:spLocks noGrp="1"/>
          </p:cNvSpPr>
          <p:nvPr>
            <p:ph type="body" sz="quarter" idx="38" hasCustomPrompt="1"/>
          </p:nvPr>
        </p:nvSpPr>
        <p:spPr>
          <a:xfrm>
            <a:off x="2845043" y="2381777"/>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two</a:t>
            </a:r>
          </a:p>
        </p:txBody>
      </p:sp>
      <p:sp>
        <p:nvSpPr>
          <p:cNvPr id="21" name="Text Placeholder 34">
            <a:extLst>
              <a:ext uri="{FF2B5EF4-FFF2-40B4-BE49-F238E27FC236}">
                <a16:creationId xmlns:a16="http://schemas.microsoft.com/office/drawing/2014/main" id="{FA8CE87B-4A9F-4E5C-B6B6-D2F6CFBA5BD2}"/>
              </a:ext>
            </a:extLst>
          </p:cNvPr>
          <p:cNvSpPr>
            <a:spLocks noGrp="1"/>
          </p:cNvSpPr>
          <p:nvPr>
            <p:ph type="body" sz="quarter" idx="39" hasCustomPrompt="1"/>
          </p:nvPr>
        </p:nvSpPr>
        <p:spPr>
          <a:xfrm>
            <a:off x="2845043" y="2839152"/>
            <a:ext cx="2070927" cy="2770632"/>
          </a:xfrm>
          <a:prstGeom prst="rect">
            <a:avLst/>
          </a:prstGeom>
          <a:solidFill>
            <a:schemeClr val="bg2"/>
          </a:solidFill>
        </p:spPr>
        <p:txBody>
          <a:bodyPr lIns="183600" tIns="182880" rIns="183600" bIns="147600" anchor="t" anchorCtr="0">
            <a:noAutofit/>
          </a:bodyPr>
          <a:lstStyle>
            <a:lvl1pPr marL="285753" indent="-285753" algn="l" defTabSz="93248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3" name="Text Placeholder 12">
            <a:extLst>
              <a:ext uri="{FF2B5EF4-FFF2-40B4-BE49-F238E27FC236}">
                <a16:creationId xmlns:a16="http://schemas.microsoft.com/office/drawing/2014/main" id="{F49D2219-E65A-4B69-AD43-0D50FD942444}"/>
              </a:ext>
            </a:extLst>
          </p:cNvPr>
          <p:cNvSpPr>
            <a:spLocks noGrp="1"/>
          </p:cNvSpPr>
          <p:nvPr>
            <p:ph type="body" sz="quarter" idx="40" hasCustomPrompt="1"/>
          </p:nvPr>
        </p:nvSpPr>
        <p:spPr>
          <a:xfrm>
            <a:off x="5068370" y="2381777"/>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three</a:t>
            </a:r>
          </a:p>
        </p:txBody>
      </p:sp>
      <p:sp>
        <p:nvSpPr>
          <p:cNvPr id="24" name="Text Placeholder 34">
            <a:extLst>
              <a:ext uri="{FF2B5EF4-FFF2-40B4-BE49-F238E27FC236}">
                <a16:creationId xmlns:a16="http://schemas.microsoft.com/office/drawing/2014/main" id="{8081E08F-2109-45A9-A1D3-10EF5D3FCEC4}"/>
              </a:ext>
            </a:extLst>
          </p:cNvPr>
          <p:cNvSpPr>
            <a:spLocks noGrp="1"/>
          </p:cNvSpPr>
          <p:nvPr>
            <p:ph type="body" sz="quarter" idx="41" hasCustomPrompt="1"/>
          </p:nvPr>
        </p:nvSpPr>
        <p:spPr>
          <a:xfrm>
            <a:off x="5068370" y="2839152"/>
            <a:ext cx="2070927" cy="2770632"/>
          </a:xfrm>
          <a:prstGeom prst="rect">
            <a:avLst/>
          </a:prstGeom>
          <a:solidFill>
            <a:schemeClr val="bg2"/>
          </a:solidFill>
        </p:spPr>
        <p:txBody>
          <a:bodyPr lIns="183600" tIns="182880" rIns="183600" bIns="147600" anchor="t" anchorCtr="0">
            <a:noAutofit/>
          </a:bodyPr>
          <a:lstStyle>
            <a:lvl1pPr marL="285753" indent="-285753" algn="l" defTabSz="93248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5" name="Text Placeholder 12">
            <a:extLst>
              <a:ext uri="{FF2B5EF4-FFF2-40B4-BE49-F238E27FC236}">
                <a16:creationId xmlns:a16="http://schemas.microsoft.com/office/drawing/2014/main" id="{16D9DE92-906E-417E-98E9-D6F72091EABD}"/>
              </a:ext>
            </a:extLst>
          </p:cNvPr>
          <p:cNvSpPr>
            <a:spLocks noGrp="1"/>
          </p:cNvSpPr>
          <p:nvPr>
            <p:ph type="body" sz="quarter" idx="42" hasCustomPrompt="1"/>
          </p:nvPr>
        </p:nvSpPr>
        <p:spPr>
          <a:xfrm>
            <a:off x="7294456" y="2376285"/>
            <a:ext cx="2070927" cy="438594"/>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Capability four</a:t>
            </a:r>
          </a:p>
        </p:txBody>
      </p:sp>
      <p:sp>
        <p:nvSpPr>
          <p:cNvPr id="26" name="Text Placeholder 34">
            <a:extLst>
              <a:ext uri="{FF2B5EF4-FFF2-40B4-BE49-F238E27FC236}">
                <a16:creationId xmlns:a16="http://schemas.microsoft.com/office/drawing/2014/main" id="{D19F5055-A001-4AA8-8775-8E0D42E45694}"/>
              </a:ext>
            </a:extLst>
          </p:cNvPr>
          <p:cNvSpPr>
            <a:spLocks noGrp="1"/>
          </p:cNvSpPr>
          <p:nvPr>
            <p:ph type="body" sz="quarter" idx="43" hasCustomPrompt="1"/>
          </p:nvPr>
        </p:nvSpPr>
        <p:spPr>
          <a:xfrm>
            <a:off x="7294456" y="2833659"/>
            <a:ext cx="2070927" cy="2770632"/>
          </a:xfrm>
          <a:prstGeom prst="rect">
            <a:avLst/>
          </a:prstGeom>
          <a:solidFill>
            <a:schemeClr val="bg2"/>
          </a:solidFill>
        </p:spPr>
        <p:txBody>
          <a:bodyPr lIns="183600" tIns="182880" rIns="183600" bIns="147600" anchor="t" anchorCtr="0">
            <a:noAutofit/>
          </a:bodyPr>
          <a:lstStyle>
            <a:lvl1pPr marL="285753" indent="-285753" algn="l" defTabSz="93248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7" name="Text Placeholder 34">
            <a:extLst>
              <a:ext uri="{FF2B5EF4-FFF2-40B4-BE49-F238E27FC236}">
                <a16:creationId xmlns:a16="http://schemas.microsoft.com/office/drawing/2014/main" id="{F0D9FF36-9CF9-42C3-BD76-0867CEB1B75C}"/>
              </a:ext>
            </a:extLst>
          </p:cNvPr>
          <p:cNvSpPr>
            <a:spLocks noGrp="1"/>
          </p:cNvSpPr>
          <p:nvPr>
            <p:ph type="body" sz="quarter" idx="44" hasCustomPrompt="1"/>
          </p:nvPr>
        </p:nvSpPr>
        <p:spPr>
          <a:xfrm>
            <a:off x="9510721" y="2836401"/>
            <a:ext cx="2070927" cy="2770632"/>
          </a:xfrm>
          <a:prstGeom prst="rect">
            <a:avLst/>
          </a:prstGeom>
          <a:solidFill>
            <a:schemeClr val="bg2"/>
          </a:solidFill>
        </p:spPr>
        <p:txBody>
          <a:bodyPr lIns="183600" tIns="182880" rIns="183600" bIns="147600" anchor="t" anchorCtr="0">
            <a:noAutofit/>
          </a:bodyPr>
          <a:lstStyle>
            <a:lvl1pPr marL="285753" indent="-285753" algn="l" defTabSz="932483" fontAlgn="base">
              <a:spcBef>
                <a:spcPct val="0"/>
              </a:spcBef>
              <a:spcAft>
                <a:spcPct val="0"/>
              </a:spcAft>
              <a:buSzTx/>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85753" lvl="0" indent="-285753" defTabSz="932483"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Tree>
    <p:extLst>
      <p:ext uri="{BB962C8B-B14F-4D97-AF65-F5344CB8AC3E}">
        <p14:creationId xmlns:p14="http://schemas.microsoft.com/office/powerpoint/2010/main" val="3201994806"/>
      </p:ext>
    </p:extLst>
  </p:cSld>
  <p:clrMapOvr>
    <a:masterClrMapping/>
  </p:clrMapOvr>
  <p:transition>
    <p:fade/>
  </p:transition>
  <p:extLst>
    <p:ext uri="{DCECCB84-F9BA-43D5-87BE-67443E8EF086}">
      <p15:sldGuideLst xmlns:p15="http://schemas.microsoft.com/office/powerpoint/2012/main">
        <p15:guide id="1" pos="6288">
          <p15:clr>
            <a:srgbClr val="FBAE40"/>
          </p15:clr>
        </p15:guide>
        <p15:guide id="2" orient="horz" pos="1488">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apabilities 2">
    <p:spTree>
      <p:nvGrpSpPr>
        <p:cNvPr id="1" name=""/>
        <p:cNvGrpSpPr/>
        <p:nvPr/>
      </p:nvGrpSpPr>
      <p:grpSpPr>
        <a:xfrm>
          <a:off x="0" y="0"/>
          <a:ext cx="0" cy="0"/>
          <a:chOff x="0" y="0"/>
          <a:chExt cx="0" cy="0"/>
        </a:xfrm>
      </p:grpSpPr>
      <p:sp>
        <p:nvSpPr>
          <p:cNvPr id="27"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 title</a:t>
            </a:r>
          </a:p>
        </p:txBody>
      </p:sp>
      <p:sp>
        <p:nvSpPr>
          <p:cNvPr id="28"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29" name="Text Placeholder 13"/>
          <p:cNvSpPr>
            <a:spLocks noGrp="1"/>
          </p:cNvSpPr>
          <p:nvPr>
            <p:ph type="body" sz="quarter" idx="18" hasCustomPrompt="1"/>
          </p:nvPr>
        </p:nvSpPr>
        <p:spPr>
          <a:xfrm>
            <a:off x="586731" y="3964213"/>
            <a:ext cx="3328416"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one</a:t>
            </a:r>
          </a:p>
        </p:txBody>
      </p:sp>
      <p:sp>
        <p:nvSpPr>
          <p:cNvPr id="30"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586731" y="4271990"/>
            <a:ext cx="3328416" cy="2023806"/>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00">
                <a:latin typeface="+mn-lt"/>
              </a:defRPr>
            </a:lvl1pPr>
            <a:lvl2pPr marL="0" indent="0" algn="ctr">
              <a:buNone/>
              <a:defRPr sz="1600">
                <a:latin typeface="+mn-lt"/>
              </a:defRPr>
            </a:lvl2pPr>
            <a:lvl3pPr>
              <a:defRPr sz="1600">
                <a:latin typeface="+mn-lt"/>
              </a:defRPr>
            </a:lvl3pPr>
            <a:lvl4pPr>
              <a:defRPr sz="1600">
                <a:latin typeface="+mn-lt"/>
              </a:defRPr>
            </a:lvl4pPr>
            <a:lvl5pPr>
              <a:defRPr sz="1600">
                <a:latin typeface="+mn-lt"/>
              </a:defRPr>
            </a:lvl5pPr>
          </a:lstStyle>
          <a:p>
            <a:pPr marL="0" lvl="1" algn="ctr">
              <a:defRPr/>
            </a:pPr>
            <a:r>
              <a:rPr lang="en-US" sz="1600">
                <a:solidFill>
                  <a:srgbClr val="1A1A1A"/>
                </a:solidFill>
                <a:cs typeface="Segoe UI Semilight" panose="020B0402040204020203" pitchFamily="34" charset="0"/>
              </a:rPr>
              <a:t>Lorem ipsum dolor sit </a:t>
            </a:r>
            <a:r>
              <a:rPr lang="en-US" sz="1600" err="1">
                <a:solidFill>
                  <a:srgbClr val="1A1A1A"/>
                </a:solidFill>
                <a:cs typeface="Segoe UI Semilight" panose="020B0402040204020203" pitchFamily="34" charset="0"/>
              </a:rPr>
              <a:t>amet</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consectetur</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adipiscing</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elit</a:t>
            </a:r>
            <a:r>
              <a:rPr lang="en-US" sz="1600">
                <a:solidFill>
                  <a:srgbClr val="1A1A1A"/>
                </a:solidFill>
                <a:cs typeface="Segoe UI Semilight" panose="020B0402040204020203" pitchFamily="34" charset="0"/>
              </a:rPr>
              <a:t>. </a:t>
            </a:r>
          </a:p>
        </p:txBody>
      </p:sp>
      <p:sp>
        <p:nvSpPr>
          <p:cNvPr id="31" name="Text Placeholder 13"/>
          <p:cNvSpPr>
            <a:spLocks noGrp="1"/>
          </p:cNvSpPr>
          <p:nvPr>
            <p:ph type="body" sz="quarter" idx="26" hasCustomPrompt="1"/>
          </p:nvPr>
        </p:nvSpPr>
        <p:spPr>
          <a:xfrm>
            <a:off x="4408923" y="3969119"/>
            <a:ext cx="3328416"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two</a:t>
            </a:r>
          </a:p>
        </p:txBody>
      </p:sp>
      <p:sp>
        <p:nvSpPr>
          <p:cNvPr id="33" name="Text Placeholder 13"/>
          <p:cNvSpPr>
            <a:spLocks noGrp="1"/>
          </p:cNvSpPr>
          <p:nvPr>
            <p:ph type="body" sz="quarter" idx="28" hasCustomPrompt="1"/>
          </p:nvPr>
        </p:nvSpPr>
        <p:spPr>
          <a:xfrm>
            <a:off x="8231115" y="3964214"/>
            <a:ext cx="3328416"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three</a:t>
            </a:r>
          </a:p>
        </p:txBody>
      </p:sp>
      <p:sp>
        <p:nvSpPr>
          <p:cNvPr id="5" name="Picture Placeholder 4">
            <a:extLst>
              <a:ext uri="{FF2B5EF4-FFF2-40B4-BE49-F238E27FC236}">
                <a16:creationId xmlns:a16="http://schemas.microsoft.com/office/drawing/2014/main" id="{7368BFCD-520F-7441-A8BF-797B2C9C2C90}"/>
              </a:ext>
            </a:extLst>
          </p:cNvPr>
          <p:cNvSpPr>
            <a:spLocks noGrp="1"/>
          </p:cNvSpPr>
          <p:nvPr>
            <p:ph type="pic" sz="quarter" idx="30" hasCustomPrompt="1"/>
          </p:nvPr>
        </p:nvSpPr>
        <p:spPr>
          <a:xfrm>
            <a:off x="1559583" y="2437353"/>
            <a:ext cx="1382712" cy="13843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1" name="Picture Placeholder 4">
            <a:extLst>
              <a:ext uri="{FF2B5EF4-FFF2-40B4-BE49-F238E27FC236}">
                <a16:creationId xmlns:a16="http://schemas.microsoft.com/office/drawing/2014/main" id="{84E5AE89-CF37-F64D-9AAD-E584BCA46984}"/>
              </a:ext>
            </a:extLst>
          </p:cNvPr>
          <p:cNvSpPr>
            <a:spLocks noGrp="1"/>
          </p:cNvSpPr>
          <p:nvPr>
            <p:ph type="pic" sz="quarter" idx="31" hasCustomPrompt="1"/>
          </p:nvPr>
        </p:nvSpPr>
        <p:spPr>
          <a:xfrm>
            <a:off x="9214178" y="2437353"/>
            <a:ext cx="1382712" cy="13843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2" name="Picture Placeholder 4">
            <a:extLst>
              <a:ext uri="{FF2B5EF4-FFF2-40B4-BE49-F238E27FC236}">
                <a16:creationId xmlns:a16="http://schemas.microsoft.com/office/drawing/2014/main" id="{C70BC4B4-1779-154F-BB0F-2F7A8071758B}"/>
              </a:ext>
            </a:extLst>
          </p:cNvPr>
          <p:cNvSpPr>
            <a:spLocks noGrp="1"/>
          </p:cNvSpPr>
          <p:nvPr>
            <p:ph type="pic" sz="quarter" idx="32" hasCustomPrompt="1"/>
          </p:nvPr>
        </p:nvSpPr>
        <p:spPr>
          <a:xfrm>
            <a:off x="5383079" y="2437353"/>
            <a:ext cx="1382712" cy="13843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5" name="Text Placeholder 34">
            <a:extLst>
              <a:ext uri="{FF2B5EF4-FFF2-40B4-BE49-F238E27FC236}">
                <a16:creationId xmlns:a16="http://schemas.microsoft.com/office/drawing/2014/main" id="{BA7258BD-3EED-4B5E-AE48-E2CF0B9AD0F1}"/>
              </a:ext>
            </a:extLst>
          </p:cNvPr>
          <p:cNvSpPr>
            <a:spLocks noGrp="1"/>
          </p:cNvSpPr>
          <p:nvPr>
            <p:ph type="body" sz="quarter" idx="33" hasCustomPrompt="1"/>
          </p:nvPr>
        </p:nvSpPr>
        <p:spPr>
          <a:xfrm>
            <a:off x="4408923" y="4285596"/>
            <a:ext cx="3328416" cy="2023806"/>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00">
                <a:latin typeface="+mn-lt"/>
              </a:defRPr>
            </a:lvl1pPr>
            <a:lvl2pPr marL="0" indent="0" algn="ctr">
              <a:buNone/>
              <a:defRPr sz="1600">
                <a:latin typeface="+mn-lt"/>
              </a:defRPr>
            </a:lvl2pPr>
            <a:lvl3pPr>
              <a:defRPr sz="1600">
                <a:latin typeface="+mn-lt"/>
              </a:defRPr>
            </a:lvl3pPr>
            <a:lvl4pPr>
              <a:defRPr sz="1600">
                <a:latin typeface="+mn-lt"/>
              </a:defRPr>
            </a:lvl4pPr>
            <a:lvl5pPr>
              <a:defRPr sz="1600">
                <a:latin typeface="+mn-lt"/>
              </a:defRPr>
            </a:lvl5pPr>
          </a:lstStyle>
          <a:p>
            <a:pPr marL="0" lvl="1" algn="ctr">
              <a:defRPr/>
            </a:pPr>
            <a:r>
              <a:rPr lang="en-US" sz="1600">
                <a:solidFill>
                  <a:srgbClr val="1A1A1A"/>
                </a:solidFill>
                <a:cs typeface="Segoe UI Semilight" panose="020B0402040204020203" pitchFamily="34" charset="0"/>
              </a:rPr>
              <a:t>Lorem ipsum dolor sit </a:t>
            </a:r>
            <a:r>
              <a:rPr lang="en-US" sz="1600" err="1">
                <a:solidFill>
                  <a:srgbClr val="1A1A1A"/>
                </a:solidFill>
                <a:cs typeface="Segoe UI Semilight" panose="020B0402040204020203" pitchFamily="34" charset="0"/>
              </a:rPr>
              <a:t>amet</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consectetur</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adipiscing</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elit</a:t>
            </a:r>
            <a:r>
              <a:rPr lang="en-US" sz="1600">
                <a:solidFill>
                  <a:srgbClr val="1A1A1A"/>
                </a:solidFill>
                <a:cs typeface="Segoe UI Semilight" panose="020B0402040204020203" pitchFamily="34" charset="0"/>
              </a:rPr>
              <a:t>. </a:t>
            </a:r>
          </a:p>
        </p:txBody>
      </p:sp>
      <p:sp>
        <p:nvSpPr>
          <p:cNvPr id="16" name="Text Placeholder 34">
            <a:extLst>
              <a:ext uri="{FF2B5EF4-FFF2-40B4-BE49-F238E27FC236}">
                <a16:creationId xmlns:a16="http://schemas.microsoft.com/office/drawing/2014/main" id="{DD4F5D8D-DB99-41AC-9D2E-576B447A1A0B}"/>
              </a:ext>
            </a:extLst>
          </p:cNvPr>
          <p:cNvSpPr>
            <a:spLocks noGrp="1"/>
          </p:cNvSpPr>
          <p:nvPr>
            <p:ph type="body" sz="quarter" idx="34" hasCustomPrompt="1"/>
          </p:nvPr>
        </p:nvSpPr>
        <p:spPr>
          <a:xfrm>
            <a:off x="8231115" y="4281641"/>
            <a:ext cx="3328416" cy="2023806"/>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00">
                <a:latin typeface="+mn-lt"/>
              </a:defRPr>
            </a:lvl1pPr>
            <a:lvl2pPr marL="0" indent="0" algn="ctr">
              <a:buNone/>
              <a:defRPr sz="1600">
                <a:latin typeface="+mn-lt"/>
              </a:defRPr>
            </a:lvl2pPr>
            <a:lvl3pPr>
              <a:defRPr sz="1600">
                <a:latin typeface="+mn-lt"/>
              </a:defRPr>
            </a:lvl3pPr>
            <a:lvl4pPr>
              <a:defRPr sz="1600">
                <a:latin typeface="+mn-lt"/>
              </a:defRPr>
            </a:lvl4pPr>
            <a:lvl5pPr>
              <a:defRPr sz="1600">
                <a:latin typeface="+mn-lt"/>
              </a:defRPr>
            </a:lvl5pPr>
          </a:lstStyle>
          <a:p>
            <a:pPr marL="0" lvl="1" algn="ctr">
              <a:defRPr/>
            </a:pPr>
            <a:r>
              <a:rPr lang="en-US" sz="1600">
                <a:solidFill>
                  <a:srgbClr val="1A1A1A"/>
                </a:solidFill>
                <a:cs typeface="Segoe UI Semilight" panose="020B0402040204020203" pitchFamily="34" charset="0"/>
              </a:rPr>
              <a:t>Lorem ipsum dolor sit </a:t>
            </a:r>
            <a:r>
              <a:rPr lang="en-US" sz="1600" err="1">
                <a:solidFill>
                  <a:srgbClr val="1A1A1A"/>
                </a:solidFill>
                <a:cs typeface="Segoe UI Semilight" panose="020B0402040204020203" pitchFamily="34" charset="0"/>
              </a:rPr>
              <a:t>amet</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consectetur</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adipiscing</a:t>
            </a:r>
            <a:r>
              <a:rPr lang="en-US" sz="1600">
                <a:solidFill>
                  <a:srgbClr val="1A1A1A"/>
                </a:solidFill>
                <a:cs typeface="Segoe UI Semilight" panose="020B0402040204020203" pitchFamily="34" charset="0"/>
              </a:rPr>
              <a:t> </a:t>
            </a:r>
            <a:r>
              <a:rPr lang="en-US" sz="1600" err="1">
                <a:solidFill>
                  <a:srgbClr val="1A1A1A"/>
                </a:solidFill>
                <a:cs typeface="Segoe UI Semilight" panose="020B0402040204020203" pitchFamily="34" charset="0"/>
              </a:rPr>
              <a:t>elit</a:t>
            </a:r>
            <a:r>
              <a:rPr lang="en-US" sz="1600">
                <a:solidFill>
                  <a:srgbClr val="1A1A1A"/>
                </a:solidFill>
                <a:cs typeface="Segoe UI Semilight" panose="020B0402040204020203" pitchFamily="34" charset="0"/>
              </a:rPr>
              <a:t>. </a:t>
            </a:r>
          </a:p>
        </p:txBody>
      </p:sp>
    </p:spTree>
    <p:extLst>
      <p:ext uri="{BB962C8B-B14F-4D97-AF65-F5344CB8AC3E}">
        <p14:creationId xmlns:p14="http://schemas.microsoft.com/office/powerpoint/2010/main" val="3992159737"/>
      </p:ext>
    </p:extLst>
  </p:cSld>
  <p:clrMapOvr>
    <a:masterClrMapping/>
  </p:clrMapOvr>
  <p:transition>
    <p:fade/>
  </p:transition>
  <p:extLst>
    <p:ext uri="{DCECCB84-F9BA-43D5-87BE-67443E8EF086}">
      <p15:sldGuideLst xmlns:p15="http://schemas.microsoft.com/office/powerpoint/2012/main">
        <p15:guide id="1" orient="horz" pos="302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apabilities 3">
    <p:spTree>
      <p:nvGrpSpPr>
        <p:cNvPr id="1" name=""/>
        <p:cNvGrpSpPr/>
        <p:nvPr/>
      </p:nvGrpSpPr>
      <p:grpSpPr>
        <a:xfrm>
          <a:off x="0" y="0"/>
          <a:ext cx="0" cy="0"/>
          <a:chOff x="0" y="0"/>
          <a:chExt cx="0" cy="0"/>
        </a:xfrm>
      </p:grpSpPr>
      <p:cxnSp>
        <p:nvCxnSpPr>
          <p:cNvPr id="6" name="Straight Connector 5" descr="connector">
            <a:extLst>
              <a:ext uri="{FF2B5EF4-FFF2-40B4-BE49-F238E27FC236}">
                <a16:creationId xmlns:a16="http://schemas.microsoft.com/office/drawing/2014/main" id="{0C090C58-9012-4AE4-BBF5-C1781D2902BF}"/>
              </a:ext>
            </a:extLst>
          </p:cNvPr>
          <p:cNvCxnSpPr>
            <a:cxnSpLocks/>
          </p:cNvCxnSpPr>
          <p:nvPr userDrawn="1"/>
        </p:nvCxnSpPr>
        <p:spPr>
          <a:xfrm>
            <a:off x="3291677"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descr="conector">
            <a:extLst>
              <a:ext uri="{FF2B5EF4-FFF2-40B4-BE49-F238E27FC236}">
                <a16:creationId xmlns:a16="http://schemas.microsoft.com/office/drawing/2014/main" id="{69D501FE-FD6E-4A6A-95F3-EB5808C23CC7}"/>
              </a:ext>
            </a:extLst>
          </p:cNvPr>
          <p:cNvCxnSpPr>
            <a:cxnSpLocks/>
          </p:cNvCxnSpPr>
          <p:nvPr userDrawn="1"/>
        </p:nvCxnSpPr>
        <p:spPr>
          <a:xfrm>
            <a:off x="5508156"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descr="connector">
            <a:extLst>
              <a:ext uri="{FF2B5EF4-FFF2-40B4-BE49-F238E27FC236}">
                <a16:creationId xmlns:a16="http://schemas.microsoft.com/office/drawing/2014/main" id="{914328CD-0FE9-4495-A93F-CBED8DA1F317}"/>
              </a:ext>
            </a:extLst>
          </p:cNvPr>
          <p:cNvCxnSpPr>
            <a:cxnSpLocks/>
          </p:cNvCxnSpPr>
          <p:nvPr userDrawn="1"/>
        </p:nvCxnSpPr>
        <p:spPr>
          <a:xfrm>
            <a:off x="7753048"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descr="connector">
            <a:extLst>
              <a:ext uri="{FF2B5EF4-FFF2-40B4-BE49-F238E27FC236}">
                <a16:creationId xmlns:a16="http://schemas.microsoft.com/office/drawing/2014/main" id="{94ED7E9B-D124-4A50-A78C-50C587339E59}"/>
              </a:ext>
            </a:extLst>
          </p:cNvPr>
          <p:cNvCxnSpPr>
            <a:cxnSpLocks/>
          </p:cNvCxnSpPr>
          <p:nvPr userDrawn="1"/>
        </p:nvCxnSpPr>
        <p:spPr>
          <a:xfrm>
            <a:off x="1015311"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descr="connector">
            <a:extLst>
              <a:ext uri="{FF2B5EF4-FFF2-40B4-BE49-F238E27FC236}">
                <a16:creationId xmlns:a16="http://schemas.microsoft.com/office/drawing/2014/main" id="{C04A99C4-15BF-4735-B016-A7ECC041E952}"/>
              </a:ext>
            </a:extLst>
          </p:cNvPr>
          <p:cNvCxnSpPr>
            <a:cxnSpLocks/>
          </p:cNvCxnSpPr>
          <p:nvPr userDrawn="1"/>
        </p:nvCxnSpPr>
        <p:spPr>
          <a:xfrm>
            <a:off x="9986435" y="3881337"/>
            <a:ext cx="117235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34">
            <a:extLst>
              <a:ext uri="{FF2B5EF4-FFF2-40B4-BE49-F238E27FC236}">
                <a16:creationId xmlns:a16="http://schemas.microsoft.com/office/drawing/2014/main" id="{A5DC90A3-FBF6-4526-980A-34872CB1D1DE}"/>
              </a:ext>
            </a:extLst>
          </p:cNvPr>
          <p:cNvSpPr>
            <a:spLocks noGrp="1"/>
          </p:cNvSpPr>
          <p:nvPr>
            <p:ph type="body" sz="quarter" idx="16" hasCustomPrompt="1"/>
          </p:nvPr>
        </p:nvSpPr>
        <p:spPr>
          <a:xfrm>
            <a:off x="2844811" y="4017637"/>
            <a:ext cx="2000813" cy="1897474"/>
          </a:xfrm>
          <a:prstGeom prst="rect">
            <a:avLst/>
          </a:prstGeom>
        </p:spPr>
        <p:txBody>
          <a:bodyPr lIns="91440" tIns="91440" rIns="91440" bIns="91440" anchor="t" anchorCtr="0">
            <a:noAutofit/>
          </a:bodyPr>
          <a:lstStyle>
            <a:lvl1pPr marL="0" indent="0" algn="ctr" defTabSz="914289"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7" name="Text Placeholder 34">
            <a:extLst>
              <a:ext uri="{FF2B5EF4-FFF2-40B4-BE49-F238E27FC236}">
                <a16:creationId xmlns:a16="http://schemas.microsoft.com/office/drawing/2014/main" id="{1CFC386F-343A-4622-A566-FA31280E80AB}"/>
              </a:ext>
            </a:extLst>
          </p:cNvPr>
          <p:cNvSpPr>
            <a:spLocks noGrp="1"/>
          </p:cNvSpPr>
          <p:nvPr>
            <p:ph type="body" sz="quarter" idx="17" hasCustomPrompt="1"/>
          </p:nvPr>
        </p:nvSpPr>
        <p:spPr>
          <a:xfrm>
            <a:off x="5087276" y="4017637"/>
            <a:ext cx="2002536" cy="1897474"/>
          </a:xfrm>
          <a:prstGeom prst="rect">
            <a:avLst/>
          </a:prstGeom>
        </p:spPr>
        <p:txBody>
          <a:bodyPr lIns="91440" tIns="91440" rIns="91440" bIns="91440" anchor="t" anchorCtr="0">
            <a:noAutofit/>
          </a:bodyPr>
          <a:lstStyle>
            <a:lvl1pPr marL="0" indent="0" algn="ctr" defTabSz="914289"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8" name="Text Placeholder 34">
            <a:extLst>
              <a:ext uri="{FF2B5EF4-FFF2-40B4-BE49-F238E27FC236}">
                <a16:creationId xmlns:a16="http://schemas.microsoft.com/office/drawing/2014/main" id="{AA208433-3AB2-4F06-B07E-C078EA7EB514}"/>
              </a:ext>
            </a:extLst>
          </p:cNvPr>
          <p:cNvSpPr>
            <a:spLocks noGrp="1"/>
          </p:cNvSpPr>
          <p:nvPr>
            <p:ph type="body" sz="quarter" idx="18" hasCustomPrompt="1"/>
          </p:nvPr>
        </p:nvSpPr>
        <p:spPr>
          <a:xfrm>
            <a:off x="7331465" y="4017637"/>
            <a:ext cx="2002536" cy="1897474"/>
          </a:xfrm>
          <a:prstGeom prst="rect">
            <a:avLst/>
          </a:prstGeom>
        </p:spPr>
        <p:txBody>
          <a:bodyPr lIns="91440" tIns="91440" rIns="91440" bIns="91440" anchor="t" anchorCtr="0">
            <a:noAutofit/>
          </a:bodyPr>
          <a:lstStyle>
            <a:lvl1pPr marL="0" indent="0" algn="ctr" defTabSz="914289"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9" name="Text Placeholder 34">
            <a:extLst>
              <a:ext uri="{FF2B5EF4-FFF2-40B4-BE49-F238E27FC236}">
                <a16:creationId xmlns:a16="http://schemas.microsoft.com/office/drawing/2014/main" id="{23A3BA86-020D-4836-A86F-380BE04B6D79}"/>
              </a:ext>
            </a:extLst>
          </p:cNvPr>
          <p:cNvSpPr>
            <a:spLocks noGrp="1"/>
          </p:cNvSpPr>
          <p:nvPr>
            <p:ph type="body" sz="quarter" idx="19" hasCustomPrompt="1"/>
          </p:nvPr>
        </p:nvSpPr>
        <p:spPr>
          <a:xfrm>
            <a:off x="9575655" y="4017636"/>
            <a:ext cx="2002536" cy="1897474"/>
          </a:xfrm>
          <a:prstGeom prst="rect">
            <a:avLst/>
          </a:prstGeom>
        </p:spPr>
        <p:txBody>
          <a:bodyPr lIns="91440" tIns="91440" rIns="91440" bIns="91440" anchor="t" anchorCtr="0">
            <a:noAutofit/>
          </a:bodyPr>
          <a:lstStyle>
            <a:lvl1pPr marL="0" indent="0" algn="ctr" defTabSz="914289"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35" name="Text Placeholder 34">
            <a:extLst>
              <a:ext uri="{FF2B5EF4-FFF2-40B4-BE49-F238E27FC236}">
                <a16:creationId xmlns:a16="http://schemas.microsoft.com/office/drawing/2014/main" id="{69036683-F8CF-439B-85A5-E430FE19CB8B}"/>
              </a:ext>
            </a:extLst>
          </p:cNvPr>
          <p:cNvSpPr>
            <a:spLocks noGrp="1"/>
          </p:cNvSpPr>
          <p:nvPr>
            <p:ph type="body" sz="quarter" idx="25" hasCustomPrompt="1"/>
          </p:nvPr>
        </p:nvSpPr>
        <p:spPr>
          <a:xfrm>
            <a:off x="602345" y="4017636"/>
            <a:ext cx="2000813" cy="1897474"/>
          </a:xfrm>
          <a:prstGeom prst="rect">
            <a:avLst/>
          </a:prstGeom>
        </p:spPr>
        <p:txBody>
          <a:bodyPr lIns="91440" tIns="91440" rIns="91440" bIns="91440" anchor="t" anchorCtr="0">
            <a:noAutofit/>
          </a:bodyPr>
          <a:lstStyle>
            <a:lvl1pPr marL="0" indent="0" algn="ctr" defTabSz="914289" fontAlgn="base">
              <a:lnSpc>
                <a:spcPct val="90000"/>
              </a:lnSpc>
              <a:spcBef>
                <a:spcPct val="0"/>
              </a:spcBef>
              <a:spcAft>
                <a:spcPct val="0"/>
              </a:spcAft>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Lorem ipsum dolor sit </a:t>
            </a:r>
            <a:r>
              <a:rPr lang="en-US" sz="1600" err="1">
                <a:solidFill>
                  <a:schemeClr val="tx1"/>
                </a:solidFill>
                <a:ea typeface="Segoe UI" pitchFamily="34" charset="0"/>
                <a:cs typeface="Segoe UI" pitchFamily="34" charset="0"/>
              </a:rPr>
              <a:t>amet</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consectetur</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adipiscing</a:t>
            </a:r>
            <a:r>
              <a:rPr lang="en-US" sz="1600">
                <a:solidFill>
                  <a:schemeClr val="tx1"/>
                </a:solidFill>
                <a:ea typeface="Segoe UI" pitchFamily="34" charset="0"/>
                <a:cs typeface="Segoe UI" pitchFamily="34" charset="0"/>
              </a:rPr>
              <a:t> </a:t>
            </a:r>
            <a:r>
              <a:rPr lang="en-US" sz="1600" err="1">
                <a:solidFill>
                  <a:schemeClr val="tx1"/>
                </a:solidFill>
                <a:ea typeface="Segoe UI" pitchFamily="34" charset="0"/>
                <a:cs typeface="Segoe UI" pitchFamily="34" charset="0"/>
              </a:rPr>
              <a:t>elit</a:t>
            </a:r>
            <a:r>
              <a:rPr lang="en-US" sz="1600">
                <a:solidFill>
                  <a:schemeClr val="tx1"/>
                </a:solidFill>
                <a:ea typeface="Segoe UI" pitchFamily="34" charset="0"/>
                <a:cs typeface="Segoe UI" pitchFamily="34" charset="0"/>
              </a:rPr>
              <a:t>. </a:t>
            </a:r>
          </a:p>
        </p:txBody>
      </p:sp>
      <p:sp>
        <p:nvSpPr>
          <p:cNvPr id="24"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 title</a:t>
            </a:r>
          </a:p>
        </p:txBody>
      </p:sp>
      <p:sp>
        <p:nvSpPr>
          <p:cNvPr id="25" name="Text Placeholder 30"/>
          <p:cNvSpPr>
            <a:spLocks noGrp="1"/>
          </p:cNvSpPr>
          <p:nvPr>
            <p:ph type="body" sz="quarter" idx="31"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42" name="Text Placeholder 13"/>
          <p:cNvSpPr>
            <a:spLocks noGrp="1"/>
          </p:cNvSpPr>
          <p:nvPr>
            <p:ph type="body" sz="quarter" idx="33" hasCustomPrompt="1"/>
          </p:nvPr>
        </p:nvSpPr>
        <p:spPr>
          <a:xfrm>
            <a:off x="602345" y="3426887"/>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one</a:t>
            </a:r>
          </a:p>
        </p:txBody>
      </p:sp>
      <p:sp>
        <p:nvSpPr>
          <p:cNvPr id="43" name="Text Placeholder 13"/>
          <p:cNvSpPr>
            <a:spLocks noGrp="1"/>
          </p:cNvSpPr>
          <p:nvPr>
            <p:ph type="body" sz="quarter" idx="34" hasCustomPrompt="1"/>
          </p:nvPr>
        </p:nvSpPr>
        <p:spPr>
          <a:xfrm>
            <a:off x="2844810" y="3427944"/>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two</a:t>
            </a:r>
          </a:p>
        </p:txBody>
      </p:sp>
      <p:sp>
        <p:nvSpPr>
          <p:cNvPr id="44" name="Text Placeholder 13"/>
          <p:cNvSpPr>
            <a:spLocks noGrp="1"/>
          </p:cNvSpPr>
          <p:nvPr>
            <p:ph type="body" sz="quarter" idx="35" hasCustomPrompt="1"/>
          </p:nvPr>
        </p:nvSpPr>
        <p:spPr>
          <a:xfrm>
            <a:off x="5087275" y="3429000"/>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three</a:t>
            </a:r>
          </a:p>
        </p:txBody>
      </p:sp>
      <p:sp>
        <p:nvSpPr>
          <p:cNvPr id="45" name="Text Placeholder 13"/>
          <p:cNvSpPr>
            <a:spLocks noGrp="1"/>
          </p:cNvSpPr>
          <p:nvPr>
            <p:ph type="body" sz="quarter" idx="36" hasCustomPrompt="1"/>
          </p:nvPr>
        </p:nvSpPr>
        <p:spPr>
          <a:xfrm>
            <a:off x="7329740" y="3430057"/>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four</a:t>
            </a:r>
          </a:p>
        </p:txBody>
      </p:sp>
      <p:sp>
        <p:nvSpPr>
          <p:cNvPr id="46" name="Text Placeholder 13"/>
          <p:cNvSpPr>
            <a:spLocks noGrp="1"/>
          </p:cNvSpPr>
          <p:nvPr>
            <p:ph type="body" sz="quarter" idx="37" hasCustomPrompt="1"/>
          </p:nvPr>
        </p:nvSpPr>
        <p:spPr>
          <a:xfrm>
            <a:off x="9572205" y="3431114"/>
            <a:ext cx="2000813" cy="307777"/>
          </a:xfrm>
          <a:prstGeom prst="rect">
            <a:avLst/>
          </a:prstGeom>
        </p:spPr>
        <p:txBody>
          <a:bodyPr anchor="ctr"/>
          <a:lstStyle>
            <a:lvl1pPr marL="0" indent="0" algn="ctr">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five</a:t>
            </a:r>
          </a:p>
        </p:txBody>
      </p:sp>
      <p:sp>
        <p:nvSpPr>
          <p:cNvPr id="36" name="Picture Placeholder 4">
            <a:extLst>
              <a:ext uri="{FF2B5EF4-FFF2-40B4-BE49-F238E27FC236}">
                <a16:creationId xmlns:a16="http://schemas.microsoft.com/office/drawing/2014/main" id="{F110EE2E-C5FA-8045-BCAF-3BD16F7E00F0}"/>
              </a:ext>
            </a:extLst>
          </p:cNvPr>
          <p:cNvSpPr>
            <a:spLocks noGrp="1"/>
          </p:cNvSpPr>
          <p:nvPr>
            <p:ph type="pic" sz="quarter" idx="30" hasCustomPrompt="1"/>
          </p:nvPr>
        </p:nvSpPr>
        <p:spPr>
          <a:xfrm>
            <a:off x="1038734" y="2042892"/>
            <a:ext cx="1179188" cy="118054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7" name="Picture Placeholder 4">
            <a:extLst>
              <a:ext uri="{FF2B5EF4-FFF2-40B4-BE49-F238E27FC236}">
                <a16:creationId xmlns:a16="http://schemas.microsoft.com/office/drawing/2014/main" id="{D058BE60-32D9-0548-9925-E450AF9D16FF}"/>
              </a:ext>
            </a:extLst>
          </p:cNvPr>
          <p:cNvSpPr>
            <a:spLocks noGrp="1"/>
          </p:cNvSpPr>
          <p:nvPr>
            <p:ph type="pic" sz="quarter" idx="38" hasCustomPrompt="1"/>
          </p:nvPr>
        </p:nvSpPr>
        <p:spPr>
          <a:xfrm>
            <a:off x="3274548" y="2042892"/>
            <a:ext cx="1179188" cy="118054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8" name="Picture Placeholder 4">
            <a:extLst>
              <a:ext uri="{FF2B5EF4-FFF2-40B4-BE49-F238E27FC236}">
                <a16:creationId xmlns:a16="http://schemas.microsoft.com/office/drawing/2014/main" id="{C2DA68A4-337C-4545-8115-3F03B9DE729E}"/>
              </a:ext>
            </a:extLst>
          </p:cNvPr>
          <p:cNvSpPr>
            <a:spLocks noGrp="1"/>
          </p:cNvSpPr>
          <p:nvPr>
            <p:ph type="pic" sz="quarter" idx="39" hasCustomPrompt="1"/>
          </p:nvPr>
        </p:nvSpPr>
        <p:spPr>
          <a:xfrm>
            <a:off x="5491028" y="2040874"/>
            <a:ext cx="1179188" cy="118054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9" name="Picture Placeholder 4">
            <a:extLst>
              <a:ext uri="{FF2B5EF4-FFF2-40B4-BE49-F238E27FC236}">
                <a16:creationId xmlns:a16="http://schemas.microsoft.com/office/drawing/2014/main" id="{E1AA7B8C-8371-8E47-9781-B6330EFF9A14}"/>
              </a:ext>
            </a:extLst>
          </p:cNvPr>
          <p:cNvSpPr>
            <a:spLocks noGrp="1"/>
          </p:cNvSpPr>
          <p:nvPr>
            <p:ph type="pic" sz="quarter" idx="40" hasCustomPrompt="1"/>
          </p:nvPr>
        </p:nvSpPr>
        <p:spPr>
          <a:xfrm>
            <a:off x="7726842" y="2038857"/>
            <a:ext cx="1179188" cy="118054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0" name="Picture Placeholder 4">
            <a:extLst>
              <a:ext uri="{FF2B5EF4-FFF2-40B4-BE49-F238E27FC236}">
                <a16:creationId xmlns:a16="http://schemas.microsoft.com/office/drawing/2014/main" id="{4DC8F53B-77B7-8043-A870-46605FE537E3}"/>
              </a:ext>
            </a:extLst>
          </p:cNvPr>
          <p:cNvSpPr>
            <a:spLocks noGrp="1"/>
          </p:cNvSpPr>
          <p:nvPr>
            <p:ph type="pic" sz="quarter" idx="41" hasCustomPrompt="1"/>
          </p:nvPr>
        </p:nvSpPr>
        <p:spPr>
          <a:xfrm>
            <a:off x="9943322" y="2047120"/>
            <a:ext cx="1179188" cy="118054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Tree>
    <p:extLst>
      <p:ext uri="{BB962C8B-B14F-4D97-AF65-F5344CB8AC3E}">
        <p14:creationId xmlns:p14="http://schemas.microsoft.com/office/powerpoint/2010/main" val="3609742646"/>
      </p:ext>
    </p:extLst>
  </p:cSld>
  <p:clrMapOvr>
    <a:masterClrMapping/>
  </p:clrMapOvr>
  <p:transition>
    <p:fade/>
  </p:transition>
  <p:extLst>
    <p:ext uri="{DCECCB84-F9BA-43D5-87BE-67443E8EF086}">
      <p15:sldGuideLst xmlns:p15="http://schemas.microsoft.com/office/powerpoint/2012/main">
        <p15:guide id="1" orient="horz" pos="254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apabilities 4">
    <p:spTree>
      <p:nvGrpSpPr>
        <p:cNvPr id="1" name=""/>
        <p:cNvGrpSpPr/>
        <p:nvPr/>
      </p:nvGrpSpPr>
      <p:grpSpPr>
        <a:xfrm>
          <a:off x="0" y="0"/>
          <a:ext cx="0" cy="0"/>
          <a:chOff x="0" y="0"/>
          <a:chExt cx="0" cy="0"/>
        </a:xfrm>
      </p:grpSpPr>
      <p:sp>
        <p:nvSpPr>
          <p:cNvPr id="4"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588261" y="2538551"/>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25"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Capabilities title</a:t>
            </a:r>
          </a:p>
        </p:txBody>
      </p:sp>
      <p:sp>
        <p:nvSpPr>
          <p:cNvPr id="26" name="Text Placeholder 30"/>
          <p:cNvSpPr>
            <a:spLocks noGrp="1"/>
          </p:cNvSpPr>
          <p:nvPr>
            <p:ph type="body" sz="quarter" idx="24" hasCustomPrompt="1"/>
          </p:nvPr>
        </p:nvSpPr>
        <p:spPr>
          <a:xfrm>
            <a:off x="588263" y="1435609"/>
            <a:ext cx="10972800" cy="307777"/>
          </a:xfrm>
          <a:prstGeom prst="rect">
            <a:avLst/>
          </a:prstGeom>
        </p:spPr>
        <p:txBody>
          <a:bodyPr anchor="ctr"/>
          <a:lstStyle>
            <a:lvl1pPr marL="0" indent="0">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28" name="Text Placeholder 13"/>
          <p:cNvSpPr>
            <a:spLocks noGrp="1"/>
          </p:cNvSpPr>
          <p:nvPr>
            <p:ph type="body" sz="quarter" idx="18" hasCustomPrompt="1"/>
          </p:nvPr>
        </p:nvSpPr>
        <p:spPr>
          <a:xfrm>
            <a:off x="6298128" y="2538551"/>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one</a:t>
            </a:r>
          </a:p>
        </p:txBody>
      </p:sp>
      <p:sp>
        <p:nvSpPr>
          <p:cNvPr id="29" name="Text Placeholder 9"/>
          <p:cNvSpPr>
            <a:spLocks noGrp="1"/>
          </p:cNvSpPr>
          <p:nvPr>
            <p:ph type="body" sz="quarter" idx="32" hasCustomPrompt="1"/>
          </p:nvPr>
        </p:nvSpPr>
        <p:spPr>
          <a:xfrm>
            <a:off x="6298128" y="2846121"/>
            <a:ext cx="2560320" cy="492443"/>
          </a:xfrm>
          <a:prstGeom prst="rect">
            <a:avLst/>
          </a:prstGeom>
        </p:spPr>
        <p:txBody>
          <a:bodyPr/>
          <a:lstStyle>
            <a:lvl1pPr marL="285753" marR="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a:spcBef>
                <a:spcPts val="0"/>
              </a:spcBef>
              <a:buFont typeface="Arial" panose="020B0604020202020204" pitchFamily="34" charset="0"/>
              <a:buChar char="•"/>
            </a:pPr>
            <a:r>
              <a:rPr lang="da-DK" sz="1600">
                <a:solidFill>
                  <a:schemeClr val="tx1"/>
                </a:solidFill>
                <a:latin typeface="+mn-lt"/>
              </a:rPr>
              <a:t>Lorem ipsum dolor sit</a:t>
            </a:r>
          </a:p>
          <a:p>
            <a:pPr marL="285753" marR="0" lvl="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753" lvl="0" indent="-285753">
              <a:spcBef>
                <a:spcPts val="0"/>
              </a:spcBef>
              <a:buFont typeface="Arial" panose="020B0604020202020204" pitchFamily="34" charset="0"/>
              <a:buChar char="•"/>
            </a:pPr>
            <a:endParaRPr lang="da-DK" sz="1600">
              <a:solidFill>
                <a:schemeClr val="tx1"/>
              </a:solidFill>
              <a:latin typeface="+mn-lt"/>
            </a:endParaRPr>
          </a:p>
        </p:txBody>
      </p:sp>
      <p:sp>
        <p:nvSpPr>
          <p:cNvPr id="30" name="Text Placeholder 13"/>
          <p:cNvSpPr>
            <a:spLocks noGrp="1"/>
          </p:cNvSpPr>
          <p:nvPr>
            <p:ph type="body" sz="quarter" idx="33" hasCustomPrompt="1"/>
          </p:nvPr>
        </p:nvSpPr>
        <p:spPr>
          <a:xfrm>
            <a:off x="9000743" y="2538551"/>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two</a:t>
            </a:r>
          </a:p>
        </p:txBody>
      </p:sp>
      <p:sp>
        <p:nvSpPr>
          <p:cNvPr id="31" name="Text Placeholder 9"/>
          <p:cNvSpPr>
            <a:spLocks noGrp="1"/>
          </p:cNvSpPr>
          <p:nvPr>
            <p:ph type="body" sz="quarter" idx="34" hasCustomPrompt="1"/>
          </p:nvPr>
        </p:nvSpPr>
        <p:spPr>
          <a:xfrm>
            <a:off x="9000743" y="2846121"/>
            <a:ext cx="2560320" cy="492443"/>
          </a:xfrm>
          <a:prstGeom prst="rect">
            <a:avLst/>
          </a:prstGeom>
        </p:spPr>
        <p:txBody>
          <a:bodyPr/>
          <a:lstStyle>
            <a:lvl1pPr marL="285753" marR="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a:spcBef>
                <a:spcPts val="0"/>
              </a:spcBef>
              <a:buFont typeface="Arial" panose="020B0604020202020204" pitchFamily="34" charset="0"/>
              <a:buChar char="•"/>
            </a:pPr>
            <a:r>
              <a:rPr lang="da-DK" sz="1600">
                <a:solidFill>
                  <a:schemeClr val="tx1"/>
                </a:solidFill>
                <a:latin typeface="+mn-lt"/>
              </a:rPr>
              <a:t>Lorem ipsum dolor sit</a:t>
            </a:r>
          </a:p>
          <a:p>
            <a:pPr marL="285753" marR="0" lvl="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753" lvl="0" indent="-285753">
              <a:spcBef>
                <a:spcPts val="0"/>
              </a:spcBef>
              <a:buFont typeface="Arial" panose="020B0604020202020204" pitchFamily="34" charset="0"/>
              <a:buChar char="•"/>
            </a:pPr>
            <a:endParaRPr lang="da-DK" sz="1600">
              <a:solidFill>
                <a:schemeClr val="tx1"/>
              </a:solidFill>
              <a:latin typeface="+mn-lt"/>
            </a:endParaRPr>
          </a:p>
        </p:txBody>
      </p:sp>
      <p:sp>
        <p:nvSpPr>
          <p:cNvPr id="32" name="Text Placeholder 13"/>
          <p:cNvSpPr>
            <a:spLocks noGrp="1"/>
          </p:cNvSpPr>
          <p:nvPr>
            <p:ph type="body" sz="quarter" idx="35" hasCustomPrompt="1"/>
          </p:nvPr>
        </p:nvSpPr>
        <p:spPr>
          <a:xfrm>
            <a:off x="6298128" y="4073576"/>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three</a:t>
            </a:r>
          </a:p>
        </p:txBody>
      </p:sp>
      <p:sp>
        <p:nvSpPr>
          <p:cNvPr id="33" name="Text Placeholder 9"/>
          <p:cNvSpPr>
            <a:spLocks noGrp="1"/>
          </p:cNvSpPr>
          <p:nvPr>
            <p:ph type="body" sz="quarter" idx="36" hasCustomPrompt="1"/>
          </p:nvPr>
        </p:nvSpPr>
        <p:spPr>
          <a:xfrm>
            <a:off x="6298128" y="4381146"/>
            <a:ext cx="2560320" cy="492443"/>
          </a:xfrm>
          <a:prstGeom prst="rect">
            <a:avLst/>
          </a:prstGeom>
        </p:spPr>
        <p:txBody>
          <a:bodyPr/>
          <a:lstStyle>
            <a:lvl1pPr marL="285753" marR="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a:spcBef>
                <a:spcPts val="0"/>
              </a:spcBef>
              <a:buFont typeface="Arial" panose="020B0604020202020204" pitchFamily="34" charset="0"/>
              <a:buChar char="•"/>
            </a:pPr>
            <a:r>
              <a:rPr lang="da-DK" sz="1600">
                <a:solidFill>
                  <a:schemeClr val="tx1"/>
                </a:solidFill>
                <a:latin typeface="+mn-lt"/>
              </a:rPr>
              <a:t>Lorem ipsum dolor sit</a:t>
            </a:r>
          </a:p>
          <a:p>
            <a:pPr marL="285753" marR="0" lvl="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753" lvl="0" indent="-285753">
              <a:spcBef>
                <a:spcPts val="0"/>
              </a:spcBef>
              <a:buFont typeface="Arial" panose="020B0604020202020204" pitchFamily="34" charset="0"/>
              <a:buChar char="•"/>
            </a:pPr>
            <a:endParaRPr lang="da-DK" sz="1600">
              <a:solidFill>
                <a:schemeClr val="tx1"/>
              </a:solidFill>
              <a:latin typeface="+mn-lt"/>
            </a:endParaRPr>
          </a:p>
        </p:txBody>
      </p:sp>
      <p:sp>
        <p:nvSpPr>
          <p:cNvPr id="34" name="Text Placeholder 13"/>
          <p:cNvSpPr>
            <a:spLocks noGrp="1"/>
          </p:cNvSpPr>
          <p:nvPr>
            <p:ph type="body" sz="quarter" idx="37" hasCustomPrompt="1"/>
          </p:nvPr>
        </p:nvSpPr>
        <p:spPr>
          <a:xfrm>
            <a:off x="9000743" y="4073576"/>
            <a:ext cx="2560320" cy="246221"/>
          </a:xfrm>
          <a:prstGeom prst="rect">
            <a:avLst/>
          </a:prstGeom>
        </p:spPr>
        <p:txBody>
          <a:bodyPr anchor="ctr"/>
          <a:lstStyle>
            <a:lvl1pPr marL="0" indent="0" algn="l">
              <a:buNone/>
              <a:defRPr sz="2000" b="1"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four</a:t>
            </a:r>
          </a:p>
        </p:txBody>
      </p:sp>
      <p:sp>
        <p:nvSpPr>
          <p:cNvPr id="35" name="Text Placeholder 9"/>
          <p:cNvSpPr>
            <a:spLocks noGrp="1"/>
          </p:cNvSpPr>
          <p:nvPr>
            <p:ph type="body" sz="quarter" idx="38" hasCustomPrompt="1"/>
          </p:nvPr>
        </p:nvSpPr>
        <p:spPr>
          <a:xfrm>
            <a:off x="9000743" y="4381146"/>
            <a:ext cx="2560320" cy="492443"/>
          </a:xfrm>
          <a:prstGeom prst="rect">
            <a:avLst/>
          </a:prstGeom>
        </p:spPr>
        <p:txBody>
          <a:bodyPr/>
          <a:lstStyle>
            <a:lvl1pPr marL="285753" marR="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00" smtClean="0">
                <a:solidFill>
                  <a:schemeClr val="tx1"/>
                </a:solidFill>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285753" lvl="0" indent="-285753">
              <a:spcBef>
                <a:spcPts val="0"/>
              </a:spcBef>
              <a:buFont typeface="Arial" panose="020B0604020202020204" pitchFamily="34" charset="0"/>
              <a:buChar char="•"/>
            </a:pPr>
            <a:r>
              <a:rPr lang="da-DK" sz="1600">
                <a:solidFill>
                  <a:schemeClr val="tx1"/>
                </a:solidFill>
                <a:latin typeface="+mn-lt"/>
              </a:rPr>
              <a:t>Lorem ipsum dolor sit</a:t>
            </a:r>
          </a:p>
          <a:p>
            <a:pPr marL="285753" marR="0" lvl="0" indent="-285753" algn="l" defTabSz="932754"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00">
                <a:solidFill>
                  <a:schemeClr val="tx1"/>
                </a:solidFill>
                <a:latin typeface="+mn-lt"/>
              </a:rPr>
              <a:t>Lorem ipsum dolor sit</a:t>
            </a:r>
          </a:p>
          <a:p>
            <a:pPr marL="285753" lvl="0" indent="-285753">
              <a:spcBef>
                <a:spcPts val="0"/>
              </a:spcBef>
              <a:buFont typeface="Arial" panose="020B0604020202020204" pitchFamily="34" charset="0"/>
              <a:buChar char="•"/>
            </a:pPr>
            <a:endParaRPr lang="da-DK" sz="1600">
              <a:solidFill>
                <a:schemeClr val="tx1"/>
              </a:solidFill>
              <a:latin typeface="+mn-lt"/>
            </a:endParaRPr>
          </a:p>
        </p:txBody>
      </p:sp>
      <p:sp>
        <p:nvSpPr>
          <p:cNvPr id="38"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3290876" y="2537996"/>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9" name="Text Placeholder 13"/>
          <p:cNvSpPr>
            <a:spLocks noGrp="1"/>
          </p:cNvSpPr>
          <p:nvPr>
            <p:ph type="body" sz="quarter" idx="41" hasCustomPrompt="1"/>
          </p:nvPr>
        </p:nvSpPr>
        <p:spPr>
          <a:xfrm>
            <a:off x="3446316" y="3518469"/>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two</a:t>
            </a:r>
          </a:p>
        </p:txBody>
      </p:sp>
      <p:sp>
        <p:nvSpPr>
          <p:cNvPr id="41"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588261" y="4034098"/>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44"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3290876" y="4033543"/>
            <a:ext cx="256032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38" tIns="45719" rIns="91438" bIns="45719"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47" name="Text Placeholder 13">
            <a:extLst>
              <a:ext uri="{FF2B5EF4-FFF2-40B4-BE49-F238E27FC236}">
                <a16:creationId xmlns:a16="http://schemas.microsoft.com/office/drawing/2014/main" id="{E54B43EA-CCD5-8F48-BC37-41CE256F80F4}"/>
              </a:ext>
            </a:extLst>
          </p:cNvPr>
          <p:cNvSpPr>
            <a:spLocks noGrp="1"/>
          </p:cNvSpPr>
          <p:nvPr>
            <p:ph type="body" sz="quarter" idx="48" hasCustomPrompt="1"/>
          </p:nvPr>
        </p:nvSpPr>
        <p:spPr>
          <a:xfrm>
            <a:off x="752476" y="3518469"/>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one</a:t>
            </a:r>
          </a:p>
        </p:txBody>
      </p:sp>
      <p:sp>
        <p:nvSpPr>
          <p:cNvPr id="49" name="Text Placeholder 13">
            <a:extLst>
              <a:ext uri="{FF2B5EF4-FFF2-40B4-BE49-F238E27FC236}">
                <a16:creationId xmlns:a16="http://schemas.microsoft.com/office/drawing/2014/main" id="{3B2A1832-899D-9F4F-BC5B-B75959B8F2A1}"/>
              </a:ext>
            </a:extLst>
          </p:cNvPr>
          <p:cNvSpPr>
            <a:spLocks noGrp="1"/>
          </p:cNvSpPr>
          <p:nvPr>
            <p:ph type="body" sz="quarter" idx="50" hasCustomPrompt="1"/>
          </p:nvPr>
        </p:nvSpPr>
        <p:spPr>
          <a:xfrm>
            <a:off x="3446316" y="5004748"/>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four</a:t>
            </a:r>
          </a:p>
        </p:txBody>
      </p:sp>
      <p:sp>
        <p:nvSpPr>
          <p:cNvPr id="51" name="Text Placeholder 13">
            <a:extLst>
              <a:ext uri="{FF2B5EF4-FFF2-40B4-BE49-F238E27FC236}">
                <a16:creationId xmlns:a16="http://schemas.microsoft.com/office/drawing/2014/main" id="{F8E1C9FA-937A-E74F-B968-C83CB4FAA9CA}"/>
              </a:ext>
            </a:extLst>
          </p:cNvPr>
          <p:cNvSpPr>
            <a:spLocks noGrp="1"/>
          </p:cNvSpPr>
          <p:nvPr>
            <p:ph type="body" sz="quarter" idx="52" hasCustomPrompt="1"/>
          </p:nvPr>
        </p:nvSpPr>
        <p:spPr>
          <a:xfrm>
            <a:off x="752476" y="5004748"/>
            <a:ext cx="2238376" cy="246221"/>
          </a:xfrm>
          <a:prstGeom prst="rect">
            <a:avLst/>
          </a:prstGeom>
        </p:spPr>
        <p:txBody>
          <a:bodyPr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three</a:t>
            </a:r>
          </a:p>
        </p:txBody>
      </p:sp>
      <p:sp>
        <p:nvSpPr>
          <p:cNvPr id="53" name="Picture Placeholder 4">
            <a:extLst>
              <a:ext uri="{FF2B5EF4-FFF2-40B4-BE49-F238E27FC236}">
                <a16:creationId xmlns:a16="http://schemas.microsoft.com/office/drawing/2014/main" id="{2033DE24-A1FE-8444-89D4-4E8CF9ECE33A}"/>
              </a:ext>
            </a:extLst>
          </p:cNvPr>
          <p:cNvSpPr>
            <a:spLocks noGrp="1"/>
          </p:cNvSpPr>
          <p:nvPr>
            <p:ph type="pic" sz="quarter" idx="30" hasCustomPrompt="1"/>
          </p:nvPr>
        </p:nvSpPr>
        <p:spPr>
          <a:xfrm>
            <a:off x="1421142" y="2622690"/>
            <a:ext cx="876289" cy="77183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4" name="Picture Placeholder 4">
            <a:extLst>
              <a:ext uri="{FF2B5EF4-FFF2-40B4-BE49-F238E27FC236}">
                <a16:creationId xmlns:a16="http://schemas.microsoft.com/office/drawing/2014/main" id="{2A1FC892-8BBF-5647-9ED6-B29632F2B353}"/>
              </a:ext>
            </a:extLst>
          </p:cNvPr>
          <p:cNvSpPr>
            <a:spLocks noGrp="1"/>
          </p:cNvSpPr>
          <p:nvPr>
            <p:ph type="pic" sz="quarter" idx="53" hasCustomPrompt="1"/>
          </p:nvPr>
        </p:nvSpPr>
        <p:spPr>
          <a:xfrm>
            <a:off x="4120056" y="2622690"/>
            <a:ext cx="876289" cy="77183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5" name="Picture Placeholder 4">
            <a:extLst>
              <a:ext uri="{FF2B5EF4-FFF2-40B4-BE49-F238E27FC236}">
                <a16:creationId xmlns:a16="http://schemas.microsoft.com/office/drawing/2014/main" id="{2B52440A-FF3A-7D49-BEC0-7EE2862869F6}"/>
              </a:ext>
            </a:extLst>
          </p:cNvPr>
          <p:cNvSpPr>
            <a:spLocks noGrp="1"/>
          </p:cNvSpPr>
          <p:nvPr>
            <p:ph type="pic" sz="quarter" idx="54" hasCustomPrompt="1"/>
          </p:nvPr>
        </p:nvSpPr>
        <p:spPr>
          <a:xfrm>
            <a:off x="1421141" y="4133508"/>
            <a:ext cx="876289" cy="77183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6" name="Picture Placeholder 4">
            <a:extLst>
              <a:ext uri="{FF2B5EF4-FFF2-40B4-BE49-F238E27FC236}">
                <a16:creationId xmlns:a16="http://schemas.microsoft.com/office/drawing/2014/main" id="{BCBE3699-80DC-EB44-9FD2-757D7E075BCD}"/>
              </a:ext>
            </a:extLst>
          </p:cNvPr>
          <p:cNvSpPr>
            <a:spLocks noGrp="1"/>
          </p:cNvSpPr>
          <p:nvPr>
            <p:ph type="pic" sz="quarter" idx="55" hasCustomPrompt="1"/>
          </p:nvPr>
        </p:nvSpPr>
        <p:spPr>
          <a:xfrm>
            <a:off x="4132892" y="4133508"/>
            <a:ext cx="876289" cy="77183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Tree>
    <p:extLst>
      <p:ext uri="{BB962C8B-B14F-4D97-AF65-F5344CB8AC3E}">
        <p14:creationId xmlns:p14="http://schemas.microsoft.com/office/powerpoint/2010/main" val="4145093104"/>
      </p:ext>
    </p:extLst>
  </p:cSld>
  <p:clrMapOvr>
    <a:masterClrMapping/>
  </p:clrMapOvr>
  <p:transition>
    <p:fade/>
  </p:transition>
  <p:extLst>
    <p:ext uri="{DCECCB84-F9BA-43D5-87BE-67443E8EF086}">
      <p15:sldGuideLst xmlns:p15="http://schemas.microsoft.com/office/powerpoint/2012/main">
        <p15:guide id="1" orient="horz" pos="2688">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livery Approach 1">
    <p:spTree>
      <p:nvGrpSpPr>
        <p:cNvPr id="1" name=""/>
        <p:cNvGrpSpPr/>
        <p:nvPr/>
      </p:nvGrpSpPr>
      <p:grpSpPr>
        <a:xfrm>
          <a:off x="0" y="0"/>
          <a:ext cx="0" cy="0"/>
          <a:chOff x="0" y="0"/>
          <a:chExt cx="0" cy="0"/>
        </a:xfrm>
      </p:grpSpPr>
      <p:cxnSp>
        <p:nvCxnSpPr>
          <p:cNvPr id="21" name="Straight Connector 20" descr="line connector">
            <a:extLst>
              <a:ext uri="{FF2B5EF4-FFF2-40B4-BE49-F238E27FC236}">
                <a16:creationId xmlns:a16="http://schemas.microsoft.com/office/drawing/2014/main" id="{A8706D19-1E54-4362-9F35-36B54FAF5E77}"/>
              </a:ext>
            </a:extLst>
          </p:cNvPr>
          <p:cNvCxnSpPr/>
          <p:nvPr userDrawn="1"/>
        </p:nvCxnSpPr>
        <p:spPr>
          <a:xfrm>
            <a:off x="577379" y="5962500"/>
            <a:ext cx="109728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Oval 21" descr="oval connector">
            <a:extLst>
              <a:ext uri="{FF2B5EF4-FFF2-40B4-BE49-F238E27FC236}">
                <a16:creationId xmlns:a16="http://schemas.microsoft.com/office/drawing/2014/main" id="{7D4C1B0E-1BB2-4C4C-B617-169BF325F523}"/>
              </a:ext>
            </a:extLst>
          </p:cNvPr>
          <p:cNvSpPr/>
          <p:nvPr userDrawn="1"/>
        </p:nvSpPr>
        <p:spPr bwMode="auto">
          <a:xfrm>
            <a:off x="568385" y="5907087"/>
            <a:ext cx="110826" cy="110826"/>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descr="oval connector">
            <a:extLst>
              <a:ext uri="{FF2B5EF4-FFF2-40B4-BE49-F238E27FC236}">
                <a16:creationId xmlns:a16="http://schemas.microsoft.com/office/drawing/2014/main" id="{B23BCDD0-A1F7-44B1-B01A-07EB442D1480}"/>
              </a:ext>
            </a:extLst>
          </p:cNvPr>
          <p:cNvSpPr/>
          <p:nvPr userDrawn="1"/>
        </p:nvSpPr>
        <p:spPr bwMode="auto">
          <a:xfrm>
            <a:off x="7889663" y="5908907"/>
            <a:ext cx="110826" cy="110826"/>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descr="connector">
            <a:extLst>
              <a:ext uri="{FF2B5EF4-FFF2-40B4-BE49-F238E27FC236}">
                <a16:creationId xmlns:a16="http://schemas.microsoft.com/office/drawing/2014/main" id="{AC0CB671-F4F6-47BF-86AE-B18F3D7F2AF3}"/>
              </a:ext>
            </a:extLst>
          </p:cNvPr>
          <p:cNvSpPr/>
          <p:nvPr userDrawn="1"/>
        </p:nvSpPr>
        <p:spPr bwMode="auto">
          <a:xfrm>
            <a:off x="11550303" y="5908907"/>
            <a:ext cx="110826" cy="110826"/>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descr="connector oval">
            <a:extLst>
              <a:ext uri="{FF2B5EF4-FFF2-40B4-BE49-F238E27FC236}">
                <a16:creationId xmlns:a16="http://schemas.microsoft.com/office/drawing/2014/main" id="{221FC13D-77E3-4CA3-8ECF-8A11C6462E50}"/>
              </a:ext>
            </a:extLst>
          </p:cNvPr>
          <p:cNvSpPr/>
          <p:nvPr userDrawn="1"/>
        </p:nvSpPr>
        <p:spPr bwMode="auto">
          <a:xfrm>
            <a:off x="4229024" y="5907087"/>
            <a:ext cx="110826" cy="11082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a:t>
            </a:r>
          </a:p>
        </p:txBody>
      </p:sp>
      <p:sp>
        <p:nvSpPr>
          <p:cNvPr id="31" name="Text Placeholder 13"/>
          <p:cNvSpPr>
            <a:spLocks noGrp="1"/>
          </p:cNvSpPr>
          <p:nvPr>
            <p:ph type="body" sz="quarter" idx="33" hasCustomPrompt="1"/>
          </p:nvPr>
        </p:nvSpPr>
        <p:spPr>
          <a:xfrm>
            <a:off x="630937" y="2013142"/>
            <a:ext cx="3328416"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2"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623798" y="2444559"/>
            <a:ext cx="3328416" cy="2852267"/>
          </a:xfrm>
          <a:prstGeom prst="rect">
            <a:avLst/>
          </a:prstGeom>
        </p:spPr>
        <p:txBody>
          <a:bodyPr lIns="183600" tIns="146304" rIns="183600" bIns="147600" anchor="t" anchorCtr="0">
            <a:noAutofit/>
          </a:bodyPr>
          <a:lstStyle>
            <a:lvl1pPr marL="342904" marR="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3" name="Text Placeholder 13"/>
          <p:cNvSpPr>
            <a:spLocks noGrp="1"/>
          </p:cNvSpPr>
          <p:nvPr>
            <p:ph type="body" sz="quarter" idx="34" hasCustomPrompt="1"/>
          </p:nvPr>
        </p:nvSpPr>
        <p:spPr>
          <a:xfrm>
            <a:off x="4431792" y="2013142"/>
            <a:ext cx="3328416"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4" name="Text Placeholder 34">
            <a:extLst>
              <a:ext uri="{FF2B5EF4-FFF2-40B4-BE49-F238E27FC236}">
                <a16:creationId xmlns:a16="http://schemas.microsoft.com/office/drawing/2014/main" id="{D7848528-AD14-4919-9C54-2A7EFE4F260E}"/>
              </a:ext>
            </a:extLst>
          </p:cNvPr>
          <p:cNvSpPr>
            <a:spLocks noGrp="1"/>
          </p:cNvSpPr>
          <p:nvPr>
            <p:ph type="body" sz="quarter" idx="35" hasCustomPrompt="1"/>
          </p:nvPr>
        </p:nvSpPr>
        <p:spPr>
          <a:xfrm>
            <a:off x="4431792" y="2444559"/>
            <a:ext cx="3328416" cy="2852267"/>
          </a:xfrm>
          <a:prstGeom prst="rect">
            <a:avLst/>
          </a:prstGeom>
        </p:spPr>
        <p:txBody>
          <a:bodyPr lIns="183600" tIns="146304" rIns="183600" bIns="147600" anchor="t" anchorCtr="0">
            <a:noAutofit/>
          </a:bodyPr>
          <a:lstStyle>
            <a:lvl1pPr marL="342904" marR="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5" name="Text Placeholder 13"/>
          <p:cNvSpPr>
            <a:spLocks noGrp="1"/>
          </p:cNvSpPr>
          <p:nvPr>
            <p:ph type="body" sz="quarter" idx="36" hasCustomPrompt="1"/>
          </p:nvPr>
        </p:nvSpPr>
        <p:spPr>
          <a:xfrm>
            <a:off x="8232647" y="2013142"/>
            <a:ext cx="3328416" cy="307777"/>
          </a:xfrm>
          <a:prstGeom prst="rect">
            <a:avLst/>
          </a:prstGeom>
        </p:spPr>
        <p:txBody>
          <a:bodyPr anchor="ctr"/>
          <a:lstStyle>
            <a:lvl1pPr marL="0" indent="0" algn="l">
              <a:buNone/>
              <a:defRPr sz="2000" b="1">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6" name="Text Placeholder 34">
            <a:extLst>
              <a:ext uri="{FF2B5EF4-FFF2-40B4-BE49-F238E27FC236}">
                <a16:creationId xmlns:a16="http://schemas.microsoft.com/office/drawing/2014/main" id="{D7848528-AD14-4919-9C54-2A7EFE4F260E}"/>
              </a:ext>
            </a:extLst>
          </p:cNvPr>
          <p:cNvSpPr>
            <a:spLocks noGrp="1"/>
          </p:cNvSpPr>
          <p:nvPr>
            <p:ph type="body" sz="quarter" idx="37" hasCustomPrompt="1"/>
          </p:nvPr>
        </p:nvSpPr>
        <p:spPr>
          <a:xfrm>
            <a:off x="8232647" y="2444559"/>
            <a:ext cx="3328416" cy="2852267"/>
          </a:xfrm>
          <a:prstGeom prst="rect">
            <a:avLst/>
          </a:prstGeom>
        </p:spPr>
        <p:txBody>
          <a:bodyPr lIns="183600" tIns="146304" rIns="183600" bIns="147600" anchor="t" anchorCtr="0">
            <a:noAutofit/>
          </a:bodyPr>
          <a:lstStyle>
            <a:lvl1pPr marL="342904" marR="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a:p>
            <a:pPr marL="342904" marR="0" lvl="0" indent="-342904" algn="l" defTabSz="932483"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00"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00"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7" name="Text Placeholder 38"/>
          <p:cNvSpPr>
            <a:spLocks noGrp="1"/>
          </p:cNvSpPr>
          <p:nvPr>
            <p:ph type="body" sz="quarter" idx="22" hasCustomPrompt="1"/>
          </p:nvPr>
        </p:nvSpPr>
        <p:spPr>
          <a:xfrm>
            <a:off x="679211" y="6016091"/>
            <a:ext cx="1645920" cy="246221"/>
          </a:xfrm>
          <a:prstGeom prst="rect">
            <a:avLst/>
          </a:prstGeom>
        </p:spPr>
        <p:txBody>
          <a:bodyPr anchor="ctr"/>
          <a:lstStyle>
            <a:lvl1pPr marL="0" indent="0">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One-two days</a:t>
            </a:r>
          </a:p>
        </p:txBody>
      </p:sp>
      <p:sp>
        <p:nvSpPr>
          <p:cNvPr id="38" name="Text Placeholder 38"/>
          <p:cNvSpPr>
            <a:spLocks noGrp="1"/>
          </p:cNvSpPr>
          <p:nvPr>
            <p:ph type="body" sz="quarter" idx="38" hasCustomPrompt="1"/>
          </p:nvPr>
        </p:nvSpPr>
        <p:spPr>
          <a:xfrm>
            <a:off x="4575760" y="6016090"/>
            <a:ext cx="1645920" cy="246221"/>
          </a:xfrm>
          <a:prstGeom prst="rect">
            <a:avLst/>
          </a:prstGeom>
        </p:spPr>
        <p:txBody>
          <a:bodyPr anchor="ctr"/>
          <a:lstStyle>
            <a:lvl1pPr marL="0" indent="0">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&lt;duration&gt;</a:t>
            </a:r>
          </a:p>
        </p:txBody>
      </p:sp>
      <p:sp>
        <p:nvSpPr>
          <p:cNvPr id="41" name="Text Placeholder 38"/>
          <p:cNvSpPr>
            <a:spLocks noGrp="1"/>
          </p:cNvSpPr>
          <p:nvPr>
            <p:ph type="body" sz="quarter" idx="39" hasCustomPrompt="1"/>
          </p:nvPr>
        </p:nvSpPr>
        <p:spPr>
          <a:xfrm>
            <a:off x="8000489" y="6016089"/>
            <a:ext cx="1645920" cy="246221"/>
          </a:xfrm>
          <a:prstGeom prst="rect">
            <a:avLst/>
          </a:prstGeom>
        </p:spPr>
        <p:txBody>
          <a:bodyPr anchor="ctr"/>
          <a:lstStyle>
            <a:lvl1pPr marL="0" indent="0">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&lt;duration&gt;</a:t>
            </a:r>
          </a:p>
        </p:txBody>
      </p:sp>
      <p:sp>
        <p:nvSpPr>
          <p:cNvPr id="42" name="Text Placeholder 38"/>
          <p:cNvSpPr>
            <a:spLocks noGrp="1"/>
          </p:cNvSpPr>
          <p:nvPr>
            <p:ph type="body" sz="quarter" idx="40" hasCustomPrompt="1"/>
          </p:nvPr>
        </p:nvSpPr>
        <p:spPr>
          <a:xfrm>
            <a:off x="9933742" y="6016088"/>
            <a:ext cx="1645920" cy="246221"/>
          </a:xfrm>
          <a:prstGeom prst="rect">
            <a:avLst/>
          </a:prstGeom>
        </p:spPr>
        <p:txBody>
          <a:bodyPr anchor="ctr"/>
          <a:lstStyle>
            <a:lvl1pPr marL="0" indent="0" algn="r">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Delivery</a:t>
            </a:r>
          </a:p>
        </p:txBody>
      </p:sp>
    </p:spTree>
    <p:extLst>
      <p:ext uri="{BB962C8B-B14F-4D97-AF65-F5344CB8AC3E}">
        <p14:creationId xmlns:p14="http://schemas.microsoft.com/office/powerpoint/2010/main" val="317320209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livery Approach 2">
    <p:spTree>
      <p:nvGrpSpPr>
        <p:cNvPr id="1" name=""/>
        <p:cNvGrpSpPr/>
        <p:nvPr/>
      </p:nvGrpSpPr>
      <p:grpSpPr>
        <a:xfrm>
          <a:off x="0" y="0"/>
          <a:ext cx="0" cy="0"/>
          <a:chOff x="0" y="0"/>
          <a:chExt cx="0" cy="0"/>
        </a:xfrm>
      </p:grpSpPr>
      <p:sp>
        <p:nvSpPr>
          <p:cNvPr id="16"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 title</a:t>
            </a:r>
          </a:p>
        </p:txBody>
      </p:sp>
      <p:sp>
        <p:nvSpPr>
          <p:cNvPr id="17"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588262"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one</a:t>
            </a:r>
          </a:p>
        </p:txBody>
      </p:sp>
      <p:sp>
        <p:nvSpPr>
          <p:cNvPr id="21"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8263" y="2130553"/>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5"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131363"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four</a:t>
            </a:r>
          </a:p>
        </p:txBody>
      </p:sp>
      <p:sp>
        <p:nvSpPr>
          <p:cNvPr id="26" name="Text Placeholder 34">
            <a:extLst>
              <a:ext uri="{FF2B5EF4-FFF2-40B4-BE49-F238E27FC236}">
                <a16:creationId xmlns:a16="http://schemas.microsoft.com/office/drawing/2014/main" id="{C893A825-4F66-4494-BDB7-046FAE4EF913}"/>
              </a:ext>
            </a:extLst>
          </p:cNvPr>
          <p:cNvSpPr>
            <a:spLocks noGrp="1"/>
          </p:cNvSpPr>
          <p:nvPr>
            <p:ph type="body" sz="quarter" idx="28" hasCustomPrompt="1"/>
          </p:nvPr>
        </p:nvSpPr>
        <p:spPr>
          <a:xfrm>
            <a:off x="9131364" y="2130553"/>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7" name="Text Placeholder 12">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3443008"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two</a:t>
            </a:r>
          </a:p>
        </p:txBody>
      </p:sp>
      <p:sp>
        <p:nvSpPr>
          <p:cNvPr id="28" name="Text Placeholder 34">
            <a:extLst>
              <a:ext uri="{FF2B5EF4-FFF2-40B4-BE49-F238E27FC236}">
                <a16:creationId xmlns:a16="http://schemas.microsoft.com/office/drawing/2014/main" id="{C893A825-4F66-4494-BDB7-046FAE4EF913}"/>
              </a:ext>
            </a:extLst>
          </p:cNvPr>
          <p:cNvSpPr>
            <a:spLocks noGrp="1"/>
          </p:cNvSpPr>
          <p:nvPr>
            <p:ph type="body" sz="quarter" idx="30" hasCustomPrompt="1"/>
          </p:nvPr>
        </p:nvSpPr>
        <p:spPr>
          <a:xfrm>
            <a:off x="3443009" y="2130553"/>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9" name="Text Placeholder 12">
            <a:extLst>
              <a:ext uri="{FF2B5EF4-FFF2-40B4-BE49-F238E27FC236}">
                <a16:creationId xmlns:a16="http://schemas.microsoft.com/office/drawing/2014/main" id="{6F3D3840-0836-46AD-862C-6B05C2E26D8F}"/>
              </a:ext>
            </a:extLst>
          </p:cNvPr>
          <p:cNvSpPr>
            <a:spLocks noGrp="1"/>
          </p:cNvSpPr>
          <p:nvPr>
            <p:ph type="body" sz="quarter" idx="31" hasCustomPrompt="1"/>
          </p:nvPr>
        </p:nvSpPr>
        <p:spPr>
          <a:xfrm>
            <a:off x="6297757" y="1627632"/>
            <a:ext cx="247802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 three</a:t>
            </a:r>
          </a:p>
        </p:txBody>
      </p:sp>
      <p:sp>
        <p:nvSpPr>
          <p:cNvPr id="30" name="Text Placeholder 34">
            <a:extLst>
              <a:ext uri="{FF2B5EF4-FFF2-40B4-BE49-F238E27FC236}">
                <a16:creationId xmlns:a16="http://schemas.microsoft.com/office/drawing/2014/main" id="{C893A825-4F66-4494-BDB7-046FAE4EF913}"/>
              </a:ext>
            </a:extLst>
          </p:cNvPr>
          <p:cNvSpPr>
            <a:spLocks noGrp="1"/>
          </p:cNvSpPr>
          <p:nvPr>
            <p:ph type="body" sz="quarter" idx="32" hasCustomPrompt="1"/>
          </p:nvPr>
        </p:nvSpPr>
        <p:spPr>
          <a:xfrm>
            <a:off x="6297758" y="2130553"/>
            <a:ext cx="2478024" cy="3081528"/>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Tree>
    <p:extLst>
      <p:ext uri="{BB962C8B-B14F-4D97-AF65-F5344CB8AC3E}">
        <p14:creationId xmlns:p14="http://schemas.microsoft.com/office/powerpoint/2010/main" val="272053407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livery Approach 3">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F2DDCCE-28AB-4A81-8620-C23D54461E7B}"/>
              </a:ext>
            </a:extLst>
          </p:cNvPr>
          <p:cNvSpPr>
            <a:spLocks noGrp="1"/>
          </p:cNvSpPr>
          <p:nvPr>
            <p:ph type="pic" sz="quarter" idx="42" hasCustomPrompt="1"/>
          </p:nvPr>
        </p:nvSpPr>
        <p:spPr>
          <a:xfrm>
            <a:off x="1085851" y="2868614"/>
            <a:ext cx="1463675" cy="99218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Text Placeholder 23">
            <a:extLst>
              <a:ext uri="{FF2B5EF4-FFF2-40B4-BE49-F238E27FC236}">
                <a16:creationId xmlns:a16="http://schemas.microsoft.com/office/drawing/2014/main" id="{7E494EDE-93A4-45EE-A3E2-38C4AAB9E9C5}"/>
              </a:ext>
            </a:extLst>
          </p:cNvPr>
          <p:cNvSpPr>
            <a:spLocks noGrp="1"/>
          </p:cNvSpPr>
          <p:nvPr>
            <p:ph type="body" sz="quarter" idx="16" hasCustomPrompt="1"/>
          </p:nvPr>
        </p:nvSpPr>
        <p:spPr>
          <a:xfrm>
            <a:off x="1086039" y="4103423"/>
            <a:ext cx="1463040" cy="307777"/>
          </a:xfrm>
          <a:prstGeom prst="rect">
            <a:avLst/>
          </a:prstGeom>
        </p:spPr>
        <p:txBody>
          <a:bodyPr anchor="ctr"/>
          <a:lstStyle>
            <a:lvl1pPr marL="0" indent="0" algn="ctr">
              <a:buNone/>
              <a:defRPr sz="2000" b="1" baseline="0">
                <a:latin typeface="+mn-lt"/>
              </a:defRPr>
            </a:lvl1pPr>
          </a:lstStyle>
          <a:p>
            <a:pPr lvl="0"/>
            <a:r>
              <a:rPr lang="en-US"/>
              <a:t>First step</a:t>
            </a:r>
          </a:p>
        </p:txBody>
      </p:sp>
      <p:sp>
        <p:nvSpPr>
          <p:cNvPr id="29" name="Text Placeholder 23">
            <a:extLst>
              <a:ext uri="{FF2B5EF4-FFF2-40B4-BE49-F238E27FC236}">
                <a16:creationId xmlns:a16="http://schemas.microsoft.com/office/drawing/2014/main" id="{5C6B61DA-7D80-47BA-92EA-686BAC5CF0DC}"/>
              </a:ext>
            </a:extLst>
          </p:cNvPr>
          <p:cNvSpPr>
            <a:spLocks noGrp="1"/>
          </p:cNvSpPr>
          <p:nvPr>
            <p:ph type="body" sz="quarter" idx="21" hasCustomPrompt="1"/>
          </p:nvPr>
        </p:nvSpPr>
        <p:spPr>
          <a:xfrm>
            <a:off x="1086039" y="5422393"/>
            <a:ext cx="9914572" cy="687832"/>
          </a:xfrm>
          <a:prstGeom prst="rect">
            <a:avLst/>
          </a:prstGeom>
        </p:spPr>
        <p:txBody>
          <a:bodyPr anchor="ctr"/>
          <a:lstStyle>
            <a:lvl1pPr marL="0" marR="0" indent="0" algn="l" defTabSz="932483" rtl="0" eaLnBrk="1" fontAlgn="base" latinLnBrk="0" hangingPunct="1">
              <a:lnSpc>
                <a:spcPct val="100000"/>
              </a:lnSpc>
              <a:spcBef>
                <a:spcPct val="0"/>
              </a:spcBef>
              <a:spcAft>
                <a:spcPct val="0"/>
              </a:spcAft>
              <a:buClrTx/>
              <a:buSzTx/>
              <a:buFontTx/>
              <a:buNone/>
              <a:tabLst/>
              <a:defRPr sz="1600" b="0">
                <a:latin typeface="+mn-lt"/>
              </a:defRPr>
            </a:lvl1pPr>
          </a:lstStyle>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In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 title</a:t>
            </a:r>
          </a:p>
        </p:txBody>
      </p:sp>
      <p:sp>
        <p:nvSpPr>
          <p:cNvPr id="31" name="Text Placeholder 12">
            <a:extLst>
              <a:ext uri="{FF2B5EF4-FFF2-40B4-BE49-F238E27FC236}">
                <a16:creationId xmlns:a16="http://schemas.microsoft.com/office/drawing/2014/main" id="{6A1F5E37-9C79-4815-BE16-4066C5DFA068}"/>
              </a:ext>
            </a:extLst>
          </p:cNvPr>
          <p:cNvSpPr>
            <a:spLocks noGrp="1"/>
          </p:cNvSpPr>
          <p:nvPr>
            <p:ph type="body" sz="quarter" idx="23" hasCustomPrompt="1"/>
          </p:nvPr>
        </p:nvSpPr>
        <p:spPr>
          <a:xfrm>
            <a:off x="585219" y="1435608"/>
            <a:ext cx="10975845" cy="804672"/>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&lt;Description&gt; </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Lorem ipsum dolor sit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amet</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consectetur</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adipiscing</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elit</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In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rhoncus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lacus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tortor</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vel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facilisis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enim</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ornare</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euismod</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Ut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aliquam</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ac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lectus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eu</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posuere</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t>
            </a:r>
            <a:endParaRPr lang="en-US"/>
          </a:p>
        </p:txBody>
      </p:sp>
      <p:sp>
        <p:nvSpPr>
          <p:cNvPr id="33" name="Text Placeholder 23">
            <a:extLst>
              <a:ext uri="{FF2B5EF4-FFF2-40B4-BE49-F238E27FC236}">
                <a16:creationId xmlns:a16="http://schemas.microsoft.com/office/drawing/2014/main" id="{7E494EDE-93A4-45EE-A3E2-38C4AAB9E9C5}"/>
              </a:ext>
            </a:extLst>
          </p:cNvPr>
          <p:cNvSpPr>
            <a:spLocks noGrp="1"/>
          </p:cNvSpPr>
          <p:nvPr>
            <p:ph type="body" sz="quarter" idx="33" hasCustomPrompt="1"/>
          </p:nvPr>
        </p:nvSpPr>
        <p:spPr>
          <a:xfrm>
            <a:off x="3198921" y="4107911"/>
            <a:ext cx="1463040" cy="307777"/>
          </a:xfrm>
          <a:prstGeom prst="rect">
            <a:avLst/>
          </a:prstGeom>
        </p:spPr>
        <p:txBody>
          <a:bodyPr anchor="ctr"/>
          <a:lstStyle>
            <a:lvl1pPr marL="0" indent="0" algn="ctr">
              <a:buNone/>
              <a:defRPr sz="2000" b="1" baseline="0">
                <a:latin typeface="+mn-lt"/>
              </a:defRPr>
            </a:lvl1pPr>
          </a:lstStyle>
          <a:p>
            <a:pPr lvl="0"/>
            <a:r>
              <a:rPr lang="en-US"/>
              <a:t>Second step</a:t>
            </a:r>
          </a:p>
        </p:txBody>
      </p:sp>
      <p:sp>
        <p:nvSpPr>
          <p:cNvPr id="34" name="Text Placeholder 23">
            <a:extLst>
              <a:ext uri="{FF2B5EF4-FFF2-40B4-BE49-F238E27FC236}">
                <a16:creationId xmlns:a16="http://schemas.microsoft.com/office/drawing/2014/main" id="{7E494EDE-93A4-45EE-A3E2-38C4AAB9E9C5}"/>
              </a:ext>
            </a:extLst>
          </p:cNvPr>
          <p:cNvSpPr>
            <a:spLocks noGrp="1"/>
          </p:cNvSpPr>
          <p:nvPr>
            <p:ph type="body" sz="quarter" idx="34" hasCustomPrompt="1"/>
          </p:nvPr>
        </p:nvSpPr>
        <p:spPr>
          <a:xfrm>
            <a:off x="5311804" y="4112400"/>
            <a:ext cx="1463040" cy="307777"/>
          </a:xfrm>
          <a:prstGeom prst="rect">
            <a:avLst/>
          </a:prstGeom>
        </p:spPr>
        <p:txBody>
          <a:bodyPr anchor="ctr"/>
          <a:lstStyle>
            <a:lvl1pPr marL="0" indent="0" algn="ctr">
              <a:buNone/>
              <a:defRPr sz="2000" b="1" baseline="0">
                <a:latin typeface="+mn-lt"/>
              </a:defRPr>
            </a:lvl1pPr>
          </a:lstStyle>
          <a:p>
            <a:pPr lvl="0"/>
            <a:r>
              <a:rPr lang="en-US"/>
              <a:t>Third step</a:t>
            </a:r>
          </a:p>
        </p:txBody>
      </p:sp>
      <p:sp>
        <p:nvSpPr>
          <p:cNvPr id="35" name="Text Placeholder 23">
            <a:extLst>
              <a:ext uri="{FF2B5EF4-FFF2-40B4-BE49-F238E27FC236}">
                <a16:creationId xmlns:a16="http://schemas.microsoft.com/office/drawing/2014/main" id="{7E494EDE-93A4-45EE-A3E2-38C4AAB9E9C5}"/>
              </a:ext>
            </a:extLst>
          </p:cNvPr>
          <p:cNvSpPr>
            <a:spLocks noGrp="1"/>
          </p:cNvSpPr>
          <p:nvPr>
            <p:ph type="body" sz="quarter" idx="35" hasCustomPrompt="1"/>
          </p:nvPr>
        </p:nvSpPr>
        <p:spPr>
          <a:xfrm>
            <a:off x="7424688" y="4116887"/>
            <a:ext cx="1463040" cy="307777"/>
          </a:xfrm>
          <a:prstGeom prst="rect">
            <a:avLst/>
          </a:prstGeom>
        </p:spPr>
        <p:txBody>
          <a:bodyPr anchor="ctr"/>
          <a:lstStyle>
            <a:lvl1pPr marL="0" indent="0" algn="ctr">
              <a:buNone/>
              <a:defRPr sz="2000" b="1" baseline="0">
                <a:latin typeface="+mn-lt"/>
              </a:defRPr>
            </a:lvl1pPr>
          </a:lstStyle>
          <a:p>
            <a:pPr lvl="0"/>
            <a:r>
              <a:rPr lang="en-US"/>
              <a:t>Fourth step</a:t>
            </a:r>
          </a:p>
        </p:txBody>
      </p:sp>
      <p:sp>
        <p:nvSpPr>
          <p:cNvPr id="36" name="Text Placeholder 23">
            <a:extLst>
              <a:ext uri="{FF2B5EF4-FFF2-40B4-BE49-F238E27FC236}">
                <a16:creationId xmlns:a16="http://schemas.microsoft.com/office/drawing/2014/main" id="{7E494EDE-93A4-45EE-A3E2-38C4AAB9E9C5}"/>
              </a:ext>
            </a:extLst>
          </p:cNvPr>
          <p:cNvSpPr>
            <a:spLocks noGrp="1"/>
          </p:cNvSpPr>
          <p:nvPr>
            <p:ph type="body" sz="quarter" idx="36" hasCustomPrompt="1"/>
          </p:nvPr>
        </p:nvSpPr>
        <p:spPr>
          <a:xfrm>
            <a:off x="9537570" y="4121375"/>
            <a:ext cx="1463040" cy="307777"/>
          </a:xfrm>
          <a:prstGeom prst="rect">
            <a:avLst/>
          </a:prstGeom>
        </p:spPr>
        <p:txBody>
          <a:bodyPr anchor="ctr"/>
          <a:lstStyle>
            <a:lvl1pPr marL="0" indent="0" algn="ctr">
              <a:buNone/>
              <a:defRPr sz="2000" b="1" baseline="0">
                <a:latin typeface="+mn-lt"/>
              </a:defRPr>
            </a:lvl1pPr>
          </a:lstStyle>
          <a:p>
            <a:pPr lvl="0"/>
            <a:r>
              <a:rPr lang="en-US"/>
              <a:t>Last step</a:t>
            </a:r>
          </a:p>
        </p:txBody>
      </p:sp>
      <p:grpSp>
        <p:nvGrpSpPr>
          <p:cNvPr id="18" name="Group 17" descr="Slider">
            <a:extLst>
              <a:ext uri="{FF2B5EF4-FFF2-40B4-BE49-F238E27FC236}">
                <a16:creationId xmlns:a16="http://schemas.microsoft.com/office/drawing/2014/main" id="{B8C3DEA0-F3BE-4F61-860A-3E942A18CC4A}"/>
              </a:ext>
            </a:extLst>
          </p:cNvPr>
          <p:cNvGrpSpPr/>
          <p:nvPr userDrawn="1"/>
        </p:nvGrpSpPr>
        <p:grpSpPr>
          <a:xfrm>
            <a:off x="1178891" y="4965452"/>
            <a:ext cx="9728229" cy="295260"/>
            <a:chOff x="1003300" y="4981580"/>
            <a:chExt cx="9728229" cy="295260"/>
          </a:xfrm>
          <a:solidFill>
            <a:srgbClr val="00188F"/>
          </a:solidFill>
        </p:grpSpPr>
        <p:cxnSp>
          <p:nvCxnSpPr>
            <p:cNvPr id="19" name="Straight Connector 18">
              <a:extLst>
                <a:ext uri="{FF2B5EF4-FFF2-40B4-BE49-F238E27FC236}">
                  <a16:creationId xmlns:a16="http://schemas.microsoft.com/office/drawing/2014/main" id="{68E0BD14-4A59-4538-9741-D4641CAFB86F}"/>
                </a:ext>
              </a:extLst>
            </p:cNvPr>
            <p:cNvCxnSpPr>
              <a:cxnSpLocks/>
            </p:cNvCxnSpPr>
            <p:nvPr/>
          </p:nvCxnSpPr>
          <p:spPr>
            <a:xfrm>
              <a:off x="1003300" y="5276840"/>
              <a:ext cx="9728229" cy="0"/>
            </a:xfrm>
            <a:prstGeom prst="line">
              <a:avLst/>
            </a:prstGeom>
            <a:grpFill/>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Isosceles Triangle 21">
              <a:extLst>
                <a:ext uri="{FF2B5EF4-FFF2-40B4-BE49-F238E27FC236}">
                  <a16:creationId xmlns:a16="http://schemas.microsoft.com/office/drawing/2014/main" id="{B7890CF9-0AFC-43C3-9ADE-D0AA3F710845}"/>
                </a:ext>
              </a:extLst>
            </p:cNvPr>
            <p:cNvSpPr/>
            <p:nvPr/>
          </p:nvSpPr>
          <p:spPr bwMode="auto">
            <a:xfrm>
              <a:off x="1003300" y="4981580"/>
              <a:ext cx="263525" cy="29526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 name="Picture Placeholder 6">
            <a:extLst>
              <a:ext uri="{FF2B5EF4-FFF2-40B4-BE49-F238E27FC236}">
                <a16:creationId xmlns:a16="http://schemas.microsoft.com/office/drawing/2014/main" id="{18F6D38B-D92D-49E9-98A3-B5701BF38C95}"/>
              </a:ext>
            </a:extLst>
          </p:cNvPr>
          <p:cNvSpPr>
            <a:spLocks noGrp="1"/>
          </p:cNvSpPr>
          <p:nvPr>
            <p:ph type="pic" sz="quarter" idx="43" hasCustomPrompt="1"/>
          </p:nvPr>
        </p:nvSpPr>
        <p:spPr>
          <a:xfrm>
            <a:off x="3198287" y="2871092"/>
            <a:ext cx="1463675" cy="99218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7" name="Picture Placeholder 6">
            <a:extLst>
              <a:ext uri="{FF2B5EF4-FFF2-40B4-BE49-F238E27FC236}">
                <a16:creationId xmlns:a16="http://schemas.microsoft.com/office/drawing/2014/main" id="{3B788FDB-9585-4B4C-AD16-F245728AB41F}"/>
              </a:ext>
            </a:extLst>
          </p:cNvPr>
          <p:cNvSpPr>
            <a:spLocks noGrp="1"/>
          </p:cNvSpPr>
          <p:nvPr>
            <p:ph type="pic" sz="quarter" idx="44" hasCustomPrompt="1"/>
          </p:nvPr>
        </p:nvSpPr>
        <p:spPr>
          <a:xfrm>
            <a:off x="5310722" y="2868613"/>
            <a:ext cx="1463675" cy="99218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8" name="Picture Placeholder 6">
            <a:extLst>
              <a:ext uri="{FF2B5EF4-FFF2-40B4-BE49-F238E27FC236}">
                <a16:creationId xmlns:a16="http://schemas.microsoft.com/office/drawing/2014/main" id="{4C1588AD-2EE9-4098-89EC-57F7CF25C652}"/>
              </a:ext>
            </a:extLst>
          </p:cNvPr>
          <p:cNvSpPr>
            <a:spLocks noGrp="1"/>
          </p:cNvSpPr>
          <p:nvPr>
            <p:ph type="pic" sz="quarter" idx="45" hasCustomPrompt="1"/>
          </p:nvPr>
        </p:nvSpPr>
        <p:spPr>
          <a:xfrm>
            <a:off x="7425943" y="2863362"/>
            <a:ext cx="1463675" cy="99218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0" name="Picture Placeholder 6">
            <a:extLst>
              <a:ext uri="{FF2B5EF4-FFF2-40B4-BE49-F238E27FC236}">
                <a16:creationId xmlns:a16="http://schemas.microsoft.com/office/drawing/2014/main" id="{48A1CFDA-30FD-4E13-8959-9308B97E8FB9}"/>
              </a:ext>
            </a:extLst>
          </p:cNvPr>
          <p:cNvSpPr>
            <a:spLocks noGrp="1"/>
          </p:cNvSpPr>
          <p:nvPr>
            <p:ph type="pic" sz="quarter" idx="46" hasCustomPrompt="1"/>
          </p:nvPr>
        </p:nvSpPr>
        <p:spPr>
          <a:xfrm>
            <a:off x="9537570" y="2871091"/>
            <a:ext cx="1463675" cy="99218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190628747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livery approach 4">
    <p:spTree>
      <p:nvGrpSpPr>
        <p:cNvPr id="1" name=""/>
        <p:cNvGrpSpPr/>
        <p:nvPr/>
      </p:nvGrpSpPr>
      <p:grpSpPr>
        <a:xfrm>
          <a:off x="0" y="0"/>
          <a:ext cx="0" cy="0"/>
          <a:chOff x="0" y="0"/>
          <a:chExt cx="0" cy="0"/>
        </a:xfrm>
      </p:grpSpPr>
      <p:sp>
        <p:nvSpPr>
          <p:cNvPr id="39" name="Text Placeholder 34">
            <a:extLst>
              <a:ext uri="{FF2B5EF4-FFF2-40B4-BE49-F238E27FC236}">
                <a16:creationId xmlns:a16="http://schemas.microsoft.com/office/drawing/2014/main" id="{DFC19188-AA3D-4FA3-8587-E30F8487884B}"/>
              </a:ext>
            </a:extLst>
          </p:cNvPr>
          <p:cNvSpPr>
            <a:spLocks noGrp="1"/>
          </p:cNvSpPr>
          <p:nvPr>
            <p:ph type="body" sz="quarter" idx="18" hasCustomPrompt="1"/>
          </p:nvPr>
        </p:nvSpPr>
        <p:spPr>
          <a:xfrm>
            <a:off x="8860537" y="3465576"/>
            <a:ext cx="2697480" cy="2710438"/>
          </a:xfrm>
          <a:prstGeom prst="rect">
            <a:avLst/>
          </a:prstGeom>
          <a:solidFill>
            <a:srgbClr val="002050"/>
          </a:solidFill>
        </p:spPr>
        <p:txBody>
          <a:bodyPr lIns="183600" tIns="182880" rIns="183600" bIns="147600" anchor="t" anchorCtr="0">
            <a:noAutofit/>
          </a:bodyPr>
          <a:lstStyle>
            <a:lvl1pPr marL="0" marR="0" indent="0" algn="l" defTabSz="93248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8" name="Text Placeholder 34">
            <a:extLst>
              <a:ext uri="{FF2B5EF4-FFF2-40B4-BE49-F238E27FC236}">
                <a16:creationId xmlns:a16="http://schemas.microsoft.com/office/drawing/2014/main" id="{5824D959-6715-4EFD-A139-B6BE5D2D6C04}"/>
              </a:ext>
            </a:extLst>
          </p:cNvPr>
          <p:cNvSpPr>
            <a:spLocks noGrp="1"/>
          </p:cNvSpPr>
          <p:nvPr>
            <p:ph type="body" sz="quarter" idx="17" hasCustomPrompt="1"/>
          </p:nvPr>
        </p:nvSpPr>
        <p:spPr>
          <a:xfrm>
            <a:off x="6108193" y="3465576"/>
            <a:ext cx="2697480" cy="2710438"/>
          </a:xfrm>
          <a:prstGeom prst="rect">
            <a:avLst/>
          </a:prstGeom>
          <a:solidFill>
            <a:srgbClr val="002050"/>
          </a:solidFill>
        </p:spPr>
        <p:txBody>
          <a:bodyPr lIns="183600" tIns="182880" rIns="183600" bIns="147600" anchor="t" anchorCtr="0">
            <a:noAutofit/>
          </a:bodyPr>
          <a:lstStyle>
            <a:lvl1pPr marL="0" marR="0" indent="0" algn="l" defTabSz="93248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6" name="Text Placeholder 34">
            <a:extLst>
              <a:ext uri="{FF2B5EF4-FFF2-40B4-BE49-F238E27FC236}">
                <a16:creationId xmlns:a16="http://schemas.microsoft.com/office/drawing/2014/main" id="{1C3C1255-82DA-4C32-AA41-26837D24E68E}"/>
              </a:ext>
            </a:extLst>
          </p:cNvPr>
          <p:cNvSpPr>
            <a:spLocks noGrp="1"/>
          </p:cNvSpPr>
          <p:nvPr>
            <p:ph type="body" sz="quarter" idx="15" hasCustomPrompt="1"/>
          </p:nvPr>
        </p:nvSpPr>
        <p:spPr>
          <a:xfrm>
            <a:off x="3346705" y="3465576"/>
            <a:ext cx="2697480" cy="2710438"/>
          </a:xfrm>
          <a:prstGeom prst="rect">
            <a:avLst/>
          </a:prstGeom>
          <a:solidFill>
            <a:srgbClr val="002050"/>
          </a:solidFill>
        </p:spPr>
        <p:txBody>
          <a:bodyPr lIns="183600" tIns="182880" rIns="183600" bIns="147600" anchor="t" anchorCtr="0">
            <a:noAutofit/>
          </a:bodyPr>
          <a:lstStyle>
            <a:lvl1pPr marL="0" marR="0" indent="0" algn="l" defTabSz="93248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0"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8869681" y="2944368"/>
            <a:ext cx="2688336"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four</a:t>
            </a:r>
          </a:p>
        </p:txBody>
      </p:sp>
      <p:sp>
        <p:nvSpPr>
          <p:cNvPr id="34" name="Text Placeholder 12">
            <a:extLst>
              <a:ext uri="{FF2B5EF4-FFF2-40B4-BE49-F238E27FC236}">
                <a16:creationId xmlns:a16="http://schemas.microsoft.com/office/drawing/2014/main" id="{6F3D3840-0836-46AD-862C-6B05C2E26D8F}"/>
              </a:ext>
            </a:extLst>
          </p:cNvPr>
          <p:cNvSpPr>
            <a:spLocks noGrp="1"/>
          </p:cNvSpPr>
          <p:nvPr>
            <p:ph type="body" sz="quarter" idx="31" hasCustomPrompt="1"/>
          </p:nvPr>
        </p:nvSpPr>
        <p:spPr>
          <a:xfrm>
            <a:off x="6108193" y="2945130"/>
            <a:ext cx="2697480"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three</a:t>
            </a:r>
          </a:p>
        </p:txBody>
      </p:sp>
      <p:sp>
        <p:nvSpPr>
          <p:cNvPr id="37"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5217" y="3465576"/>
            <a:ext cx="2697480" cy="2710438"/>
          </a:xfrm>
          <a:prstGeom prst="rect">
            <a:avLst/>
          </a:prstGeom>
          <a:solidFill>
            <a:srgbClr val="002050"/>
          </a:solidFill>
        </p:spPr>
        <p:txBody>
          <a:bodyPr lIns="183600" tIns="182880" rIns="183600" bIns="147600" anchor="t" anchorCtr="0">
            <a:noAutofit/>
          </a:bodyPr>
          <a:lstStyle>
            <a:lvl1pPr marL="0" marR="0" indent="0" algn="l" defTabSz="93248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48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2" name="Text Placeholder 12">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3346705" y="2945130"/>
            <a:ext cx="2697480"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two</a:t>
            </a:r>
          </a:p>
        </p:txBody>
      </p:sp>
      <p:sp>
        <p:nvSpPr>
          <p:cNvPr id="25"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Delivery approach title</a:t>
            </a:r>
          </a:p>
        </p:txBody>
      </p:sp>
      <p:sp>
        <p:nvSpPr>
          <p:cNvPr id="26" name="Text Placeholder 30"/>
          <p:cNvSpPr>
            <a:spLocks noGrp="1"/>
          </p:cNvSpPr>
          <p:nvPr>
            <p:ph type="body" sz="quarter" idx="24" hasCustomPrompt="1"/>
          </p:nvPr>
        </p:nvSpPr>
        <p:spPr>
          <a:xfrm>
            <a:off x="588263" y="1435609"/>
            <a:ext cx="10972800" cy="430887"/>
          </a:xfrm>
          <a:prstGeom prst="rect">
            <a:avLst/>
          </a:prstGeom>
        </p:spPr>
        <p:txBody>
          <a:bodyPr anchor="ctr"/>
          <a:lstStyle>
            <a:lvl1pPr marL="0" indent="0" algn="ctr">
              <a:buNone/>
              <a:defRPr sz="28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Situation/Scenario</a:t>
            </a:r>
          </a:p>
        </p:txBody>
      </p:sp>
      <p:sp>
        <p:nvSpPr>
          <p:cNvPr id="27" name="Text Placeholder 12">
            <a:extLst>
              <a:ext uri="{FF2B5EF4-FFF2-40B4-BE49-F238E27FC236}">
                <a16:creationId xmlns:a16="http://schemas.microsoft.com/office/drawing/2014/main" id="{6A1F5E37-9C79-4815-BE16-4066C5DFA068}"/>
              </a:ext>
            </a:extLst>
          </p:cNvPr>
          <p:cNvSpPr>
            <a:spLocks noGrp="1"/>
          </p:cNvSpPr>
          <p:nvPr>
            <p:ph type="body" sz="quarter" idx="23" hasCustomPrompt="1"/>
          </p:nvPr>
        </p:nvSpPr>
        <p:spPr>
          <a:xfrm>
            <a:off x="585219" y="2020825"/>
            <a:ext cx="10975845" cy="905256"/>
          </a:xfrm>
          <a:prstGeom prst="rect">
            <a:avLst/>
          </a:prstGeom>
          <a:solidFill>
            <a:srgbClr val="0078D4"/>
          </a:solidFill>
          <a:ln>
            <a:noFill/>
          </a:ln>
        </p:spPr>
        <p:txBody>
          <a:bodyPr lIns="180000" tIns="0" rIns="36000" anchor="ctr" anchorCtr="0">
            <a:noAutofit/>
          </a:bodyPr>
          <a:lstStyle>
            <a:lvl1pPr marL="0" indent="0" algn="ctr">
              <a:buNone/>
              <a:defRPr sz="2000" b="0">
                <a:solidFill>
                  <a:schemeClr val="bg1"/>
                </a:solidFill>
                <a:latin typeface="+mn-lt"/>
              </a:defRPr>
            </a:lvl1pPr>
          </a:lstStyle>
          <a:p>
            <a:pPr lvl="0"/>
            <a:r>
              <a:rPr lang="en-US"/>
              <a:t>Plan of action</a:t>
            </a:r>
          </a:p>
        </p:txBody>
      </p:sp>
      <p:sp>
        <p:nvSpPr>
          <p:cNvPr id="28"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588262" y="2945130"/>
            <a:ext cx="2694434" cy="502920"/>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one</a:t>
            </a:r>
          </a:p>
        </p:txBody>
      </p:sp>
    </p:spTree>
    <p:extLst>
      <p:ext uri="{BB962C8B-B14F-4D97-AF65-F5344CB8AC3E}">
        <p14:creationId xmlns:p14="http://schemas.microsoft.com/office/powerpoint/2010/main" val="2037242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99845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oadmap 1">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1350B42F-34B0-5840-9B7F-FDB0E2301824}"/>
              </a:ext>
            </a:extLst>
          </p:cNvPr>
          <p:cNvGrpSpPr/>
          <p:nvPr userDrawn="1"/>
        </p:nvGrpSpPr>
        <p:grpSpPr>
          <a:xfrm>
            <a:off x="3115341" y="645349"/>
            <a:ext cx="4407327" cy="1185587"/>
            <a:chOff x="3115340" y="645348"/>
            <a:chExt cx="4407327" cy="1185587"/>
          </a:xfrm>
        </p:grpSpPr>
        <p:cxnSp>
          <p:nvCxnSpPr>
            <p:cNvPr id="14" name="Straight Connector 13">
              <a:extLst>
                <a:ext uri="{FF2B5EF4-FFF2-40B4-BE49-F238E27FC236}">
                  <a16:creationId xmlns:a16="http://schemas.microsoft.com/office/drawing/2014/main" id="{5181AD8F-9E67-47FF-820A-285F3A842CEF}"/>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17" name="Straight Connector 16">
              <a:extLst>
                <a:ext uri="{FF2B5EF4-FFF2-40B4-BE49-F238E27FC236}">
                  <a16:creationId xmlns:a16="http://schemas.microsoft.com/office/drawing/2014/main" id="{81C71A9B-6568-4DEC-B1B0-C0A93D303123}"/>
                </a:ext>
              </a:extLst>
            </p:cNvPr>
            <p:cNvCxnSpPr>
              <a:cxnSpLocks/>
            </p:cNvCxnSpPr>
            <p:nvPr userDrawn="1"/>
          </p:nvCxnSpPr>
          <p:spPr>
            <a:xfrm flipV="1">
              <a:off x="3115340" y="645348"/>
              <a:ext cx="1675056" cy="1185587"/>
            </a:xfrm>
            <a:prstGeom prst="line">
              <a:avLst/>
            </a:prstGeom>
            <a:noFill/>
            <a:ln w="19050" cap="flat" cmpd="sng" algn="ctr">
              <a:solidFill>
                <a:schemeClr val="accent1"/>
              </a:solidFill>
              <a:prstDash val="solid"/>
            </a:ln>
            <a:effectLst/>
          </p:spPr>
        </p:cxnSp>
      </p:grpSp>
      <p:sp>
        <p:nvSpPr>
          <p:cNvPr id="24" name="Text Placeholder 34">
            <a:extLst>
              <a:ext uri="{FF2B5EF4-FFF2-40B4-BE49-F238E27FC236}">
                <a16:creationId xmlns:a16="http://schemas.microsoft.com/office/drawing/2014/main" id="{CDDAC95E-B58C-4140-8EDD-0EC0AE2709E3}"/>
              </a:ext>
            </a:extLst>
          </p:cNvPr>
          <p:cNvSpPr>
            <a:spLocks noGrp="1"/>
          </p:cNvSpPr>
          <p:nvPr>
            <p:ph type="body" sz="quarter" idx="23" hasCustomPrompt="1"/>
          </p:nvPr>
        </p:nvSpPr>
        <p:spPr>
          <a:xfrm>
            <a:off x="4832157" y="3543399"/>
            <a:ext cx="2733382" cy="540021"/>
          </a:xfrm>
          <a:prstGeom prst="rect">
            <a:avLst/>
          </a:prstGeom>
        </p:spPr>
        <p:txBody>
          <a:bodyPr lIns="0" tIns="0" rIns="183600" bIns="147600" anchor="t" anchorCtr="0">
            <a:noAutofit/>
          </a:bodyPr>
          <a:lstStyle>
            <a:lvl1pPr marL="0" marR="0" indent="0" algn="l" defTabSz="914411"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grpSp>
        <p:nvGrpSpPr>
          <p:cNvPr id="41" name="Group 40">
            <a:extLst>
              <a:ext uri="{FF2B5EF4-FFF2-40B4-BE49-F238E27FC236}">
                <a16:creationId xmlns:a16="http://schemas.microsoft.com/office/drawing/2014/main" id="{D179EED4-7A08-C046-9115-F1CA8502C75D}"/>
              </a:ext>
            </a:extLst>
          </p:cNvPr>
          <p:cNvGrpSpPr/>
          <p:nvPr userDrawn="1"/>
        </p:nvGrpSpPr>
        <p:grpSpPr>
          <a:xfrm>
            <a:off x="3158213" y="1968690"/>
            <a:ext cx="4407327" cy="1185587"/>
            <a:chOff x="3115340" y="645348"/>
            <a:chExt cx="4407327" cy="1185587"/>
          </a:xfrm>
        </p:grpSpPr>
        <p:cxnSp>
          <p:nvCxnSpPr>
            <p:cNvPr id="42" name="Straight Connector 41">
              <a:extLst>
                <a:ext uri="{FF2B5EF4-FFF2-40B4-BE49-F238E27FC236}">
                  <a16:creationId xmlns:a16="http://schemas.microsoft.com/office/drawing/2014/main" id="{8B28D63E-4D5E-764A-92F5-D9D7C872B662}"/>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43" name="Straight Connector 42">
              <a:extLst>
                <a:ext uri="{FF2B5EF4-FFF2-40B4-BE49-F238E27FC236}">
                  <a16:creationId xmlns:a16="http://schemas.microsoft.com/office/drawing/2014/main" id="{75BAC660-A409-A24C-A9D0-E89D05594CFB}"/>
                </a:ext>
              </a:extLst>
            </p:cNvPr>
            <p:cNvCxnSpPr>
              <a:cxnSpLocks/>
            </p:cNvCxnSpPr>
            <p:nvPr userDrawn="1"/>
          </p:nvCxnSpPr>
          <p:spPr>
            <a:xfrm flipV="1">
              <a:off x="3115340" y="645348"/>
              <a:ext cx="1675056" cy="1185587"/>
            </a:xfrm>
            <a:prstGeom prst="line">
              <a:avLst/>
            </a:prstGeom>
            <a:noFill/>
            <a:ln w="19050" cap="flat" cmpd="sng" algn="ctr">
              <a:solidFill>
                <a:schemeClr val="accent1"/>
              </a:solidFill>
              <a:prstDash val="solid"/>
            </a:ln>
            <a:effectLst/>
          </p:spPr>
        </p:cxnSp>
      </p:grpSp>
      <p:grpSp>
        <p:nvGrpSpPr>
          <p:cNvPr id="44" name="Group 43">
            <a:extLst>
              <a:ext uri="{FF2B5EF4-FFF2-40B4-BE49-F238E27FC236}">
                <a16:creationId xmlns:a16="http://schemas.microsoft.com/office/drawing/2014/main" id="{033DB13C-EBA0-8542-886E-19519EB8A499}"/>
              </a:ext>
            </a:extLst>
          </p:cNvPr>
          <p:cNvGrpSpPr/>
          <p:nvPr userDrawn="1"/>
        </p:nvGrpSpPr>
        <p:grpSpPr>
          <a:xfrm>
            <a:off x="3158213" y="3084251"/>
            <a:ext cx="4407327" cy="1185587"/>
            <a:chOff x="3115340" y="645348"/>
            <a:chExt cx="4407327" cy="1185587"/>
          </a:xfrm>
        </p:grpSpPr>
        <p:cxnSp>
          <p:nvCxnSpPr>
            <p:cNvPr id="45" name="Straight Connector 44">
              <a:extLst>
                <a:ext uri="{FF2B5EF4-FFF2-40B4-BE49-F238E27FC236}">
                  <a16:creationId xmlns:a16="http://schemas.microsoft.com/office/drawing/2014/main" id="{EE74D6B3-DF5D-974B-A5B3-B8C287A122EE}"/>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46" name="Straight Connector 45">
              <a:extLst>
                <a:ext uri="{FF2B5EF4-FFF2-40B4-BE49-F238E27FC236}">
                  <a16:creationId xmlns:a16="http://schemas.microsoft.com/office/drawing/2014/main" id="{46A23F3E-98DA-1C49-AEB9-A052F65FFADF}"/>
                </a:ext>
              </a:extLst>
            </p:cNvPr>
            <p:cNvCxnSpPr>
              <a:cxnSpLocks/>
            </p:cNvCxnSpPr>
            <p:nvPr userDrawn="1"/>
          </p:nvCxnSpPr>
          <p:spPr>
            <a:xfrm flipV="1">
              <a:off x="3115340" y="645348"/>
              <a:ext cx="1675056" cy="1185587"/>
            </a:xfrm>
            <a:prstGeom prst="line">
              <a:avLst/>
            </a:prstGeom>
            <a:noFill/>
            <a:ln w="19050" cap="flat" cmpd="sng" algn="ctr">
              <a:solidFill>
                <a:schemeClr val="accent1"/>
              </a:solidFill>
              <a:prstDash val="solid"/>
            </a:ln>
            <a:effectLst/>
          </p:spPr>
        </p:cxnSp>
      </p:grpSp>
      <p:grpSp>
        <p:nvGrpSpPr>
          <p:cNvPr id="47" name="Group 46">
            <a:extLst>
              <a:ext uri="{FF2B5EF4-FFF2-40B4-BE49-F238E27FC236}">
                <a16:creationId xmlns:a16="http://schemas.microsoft.com/office/drawing/2014/main" id="{A8F29C40-AC28-AC42-B2C8-5E00ADE4915D}"/>
              </a:ext>
            </a:extLst>
          </p:cNvPr>
          <p:cNvGrpSpPr/>
          <p:nvPr userDrawn="1"/>
        </p:nvGrpSpPr>
        <p:grpSpPr>
          <a:xfrm>
            <a:off x="3153380" y="4192773"/>
            <a:ext cx="4416993" cy="919771"/>
            <a:chOff x="3105674" y="645348"/>
            <a:chExt cx="4416993" cy="919771"/>
          </a:xfrm>
        </p:grpSpPr>
        <p:cxnSp>
          <p:nvCxnSpPr>
            <p:cNvPr id="48" name="Straight Connector 47">
              <a:extLst>
                <a:ext uri="{FF2B5EF4-FFF2-40B4-BE49-F238E27FC236}">
                  <a16:creationId xmlns:a16="http://schemas.microsoft.com/office/drawing/2014/main" id="{3ECE5905-627F-BD4A-B83E-79697157C3C3}"/>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49" name="Straight Connector 48">
              <a:extLst>
                <a:ext uri="{FF2B5EF4-FFF2-40B4-BE49-F238E27FC236}">
                  <a16:creationId xmlns:a16="http://schemas.microsoft.com/office/drawing/2014/main" id="{F171E4D7-18C5-4848-AD9E-6DC3BF7C435C}"/>
                </a:ext>
              </a:extLst>
            </p:cNvPr>
            <p:cNvCxnSpPr>
              <a:cxnSpLocks/>
            </p:cNvCxnSpPr>
            <p:nvPr userDrawn="1"/>
          </p:nvCxnSpPr>
          <p:spPr>
            <a:xfrm flipV="1">
              <a:off x="3105674" y="645349"/>
              <a:ext cx="1684722" cy="919770"/>
            </a:xfrm>
            <a:prstGeom prst="line">
              <a:avLst/>
            </a:prstGeom>
            <a:noFill/>
            <a:ln w="19050" cap="flat" cmpd="sng" algn="ctr">
              <a:solidFill>
                <a:schemeClr val="accent1"/>
              </a:solidFill>
              <a:prstDash val="solid"/>
            </a:ln>
            <a:effectLst/>
          </p:spPr>
        </p:cxnSp>
      </p:grpSp>
      <p:sp>
        <p:nvSpPr>
          <p:cNvPr id="11" name="Rectangle 10">
            <a:extLst>
              <a:ext uri="{FF2B5EF4-FFF2-40B4-BE49-F238E27FC236}">
                <a16:creationId xmlns:a16="http://schemas.microsoft.com/office/drawing/2014/main" id="{DC14FB74-DC63-43C4-B4AD-18FA0CF9D4AB}"/>
              </a:ext>
            </a:extLst>
          </p:cNvPr>
          <p:cNvSpPr/>
          <p:nvPr userDrawn="1"/>
        </p:nvSpPr>
        <p:spPr>
          <a:xfrm>
            <a:off x="781880" y="3164267"/>
            <a:ext cx="3400507" cy="890848"/>
          </a:xfrm>
          <a:prstGeom prst="rect">
            <a:avLst/>
          </a:prstGeom>
        </p:spPr>
        <p:txBody>
          <a:bodyPr wrap="square">
            <a:spAutoFit/>
          </a:bodyPr>
          <a:lstStyle/>
          <a:p>
            <a:pPr lvl="0">
              <a:spcAft>
                <a:spcPts val="1200"/>
              </a:spcAft>
              <a:defRPr/>
            </a:pPr>
            <a:r>
              <a:rPr lang="en-US" sz="3200" b="1">
                <a:solidFill>
                  <a:srgbClr val="FFFFFF"/>
                </a:solidFill>
                <a:latin typeface="Segoe UI Semilight" panose="020B0402040204020203" pitchFamily="34" charset="0"/>
                <a:cs typeface="Segoe UI Semilight" panose="020B0402040204020203" pitchFamily="34" charset="0"/>
              </a:rPr>
              <a:t>Title</a:t>
            </a:r>
            <a:br>
              <a:rPr lang="en-US" sz="2800" b="1" kern="0">
                <a:ln w="0" cap="rnd">
                  <a:noFill/>
                </a:ln>
                <a:solidFill>
                  <a:prstClr val="white"/>
                </a:solidFill>
              </a:rPr>
            </a:br>
            <a:r>
              <a:rPr lang="en-US" sz="2000">
                <a:solidFill>
                  <a:srgbClr val="FFFFFF"/>
                </a:solidFill>
              </a:rPr>
              <a:t>Short description of offering</a:t>
            </a:r>
            <a:endParaRPr lang="en-US" sz="2800">
              <a:solidFill>
                <a:srgbClr val="FFFFFF"/>
              </a:solidFill>
            </a:endParaRPr>
          </a:p>
        </p:txBody>
      </p:sp>
      <p:sp>
        <p:nvSpPr>
          <p:cNvPr id="19" name="Text Placeholder 34">
            <a:extLst>
              <a:ext uri="{FF2B5EF4-FFF2-40B4-BE49-F238E27FC236}">
                <a16:creationId xmlns:a16="http://schemas.microsoft.com/office/drawing/2014/main" id="{7AC3D7E7-F3F9-4E77-8F9B-1BB1A1D2FA69}"/>
              </a:ext>
            </a:extLst>
          </p:cNvPr>
          <p:cNvSpPr>
            <a:spLocks noGrp="1"/>
          </p:cNvSpPr>
          <p:nvPr>
            <p:ph type="body" sz="quarter" idx="18" hasCustomPrompt="1"/>
          </p:nvPr>
        </p:nvSpPr>
        <p:spPr>
          <a:xfrm>
            <a:off x="4790397" y="651772"/>
            <a:ext cx="2775143" cy="48237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one</a:t>
            </a:r>
          </a:p>
        </p:txBody>
      </p:sp>
      <p:sp>
        <p:nvSpPr>
          <p:cNvPr id="20" name="Text Placeholder 34">
            <a:extLst>
              <a:ext uri="{FF2B5EF4-FFF2-40B4-BE49-F238E27FC236}">
                <a16:creationId xmlns:a16="http://schemas.microsoft.com/office/drawing/2014/main" id="{9E3DDFE3-D25A-46E0-8DE5-3362B46BCA95}"/>
              </a:ext>
            </a:extLst>
          </p:cNvPr>
          <p:cNvSpPr>
            <a:spLocks noGrp="1"/>
          </p:cNvSpPr>
          <p:nvPr>
            <p:ph type="body" sz="quarter" idx="19" hasCustomPrompt="1"/>
          </p:nvPr>
        </p:nvSpPr>
        <p:spPr>
          <a:xfrm>
            <a:off x="4790397" y="1141394"/>
            <a:ext cx="2775143" cy="540021"/>
          </a:xfrm>
          <a:prstGeom prst="rect">
            <a:avLst/>
          </a:prstGeom>
        </p:spPr>
        <p:txBody>
          <a:bodyPr lIns="0" tIns="0" rIns="183600" bIns="147600" anchor="t" anchorCtr="0">
            <a:noAutofit/>
          </a:bodyPr>
          <a:lstStyle>
            <a:lvl1pPr marL="0" marR="0" indent="0" algn="l" defTabSz="914411"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21" name="Text Placeholder 34">
            <a:extLst>
              <a:ext uri="{FF2B5EF4-FFF2-40B4-BE49-F238E27FC236}">
                <a16:creationId xmlns:a16="http://schemas.microsoft.com/office/drawing/2014/main" id="{FF452CF7-7B5F-4686-A277-32107C5038A2}"/>
              </a:ext>
            </a:extLst>
          </p:cNvPr>
          <p:cNvSpPr>
            <a:spLocks noGrp="1"/>
          </p:cNvSpPr>
          <p:nvPr>
            <p:ph type="body" sz="quarter" idx="20" hasCustomPrompt="1"/>
          </p:nvPr>
        </p:nvSpPr>
        <p:spPr>
          <a:xfrm>
            <a:off x="4832157" y="1948117"/>
            <a:ext cx="2733382" cy="46209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two</a:t>
            </a:r>
          </a:p>
        </p:txBody>
      </p:sp>
      <p:sp>
        <p:nvSpPr>
          <p:cNvPr id="22" name="Text Placeholder 34">
            <a:extLst>
              <a:ext uri="{FF2B5EF4-FFF2-40B4-BE49-F238E27FC236}">
                <a16:creationId xmlns:a16="http://schemas.microsoft.com/office/drawing/2014/main" id="{45B1492F-3C71-41D0-BAA2-89362E09AB1E}"/>
              </a:ext>
            </a:extLst>
          </p:cNvPr>
          <p:cNvSpPr>
            <a:spLocks noGrp="1"/>
          </p:cNvSpPr>
          <p:nvPr>
            <p:ph type="body" sz="quarter" idx="21" hasCustomPrompt="1"/>
          </p:nvPr>
        </p:nvSpPr>
        <p:spPr>
          <a:xfrm>
            <a:off x="4832157" y="2417459"/>
            <a:ext cx="2733382" cy="540021"/>
          </a:xfrm>
          <a:prstGeom prst="rect">
            <a:avLst/>
          </a:prstGeom>
        </p:spPr>
        <p:txBody>
          <a:bodyPr lIns="0" tIns="0" rIns="183600" bIns="147600" anchor="t" anchorCtr="0">
            <a:noAutofit/>
          </a:bodyPr>
          <a:lstStyle>
            <a:lvl1pPr marL="0" marR="0" indent="0" algn="l" defTabSz="914411"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23" name="Text Placeholder 34">
            <a:extLst>
              <a:ext uri="{FF2B5EF4-FFF2-40B4-BE49-F238E27FC236}">
                <a16:creationId xmlns:a16="http://schemas.microsoft.com/office/drawing/2014/main" id="{F649B1BD-2350-4E3B-92A8-8222183035C9}"/>
              </a:ext>
            </a:extLst>
          </p:cNvPr>
          <p:cNvSpPr>
            <a:spLocks noGrp="1"/>
          </p:cNvSpPr>
          <p:nvPr>
            <p:ph type="body" sz="quarter" idx="22" hasCustomPrompt="1"/>
          </p:nvPr>
        </p:nvSpPr>
        <p:spPr>
          <a:xfrm>
            <a:off x="4832157" y="3074058"/>
            <a:ext cx="2733382" cy="46209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three</a:t>
            </a:r>
          </a:p>
        </p:txBody>
      </p:sp>
      <p:sp>
        <p:nvSpPr>
          <p:cNvPr id="25" name="Text Placeholder 34">
            <a:extLst>
              <a:ext uri="{FF2B5EF4-FFF2-40B4-BE49-F238E27FC236}">
                <a16:creationId xmlns:a16="http://schemas.microsoft.com/office/drawing/2014/main" id="{AA674194-4C77-4F22-93D6-6069C8282517}"/>
              </a:ext>
            </a:extLst>
          </p:cNvPr>
          <p:cNvSpPr>
            <a:spLocks noGrp="1"/>
          </p:cNvSpPr>
          <p:nvPr>
            <p:ph type="body" sz="quarter" idx="24" hasCustomPrompt="1"/>
          </p:nvPr>
        </p:nvSpPr>
        <p:spPr>
          <a:xfrm>
            <a:off x="4832157" y="4186349"/>
            <a:ext cx="2733382" cy="462096"/>
          </a:xfrm>
          <a:prstGeom prst="rect">
            <a:avLst/>
          </a:prstGeom>
        </p:spPr>
        <p:txBody>
          <a:bodyPr lIns="0" tIns="147600" rIns="183600" bIns="147600" anchor="t" anchorCtr="0">
            <a:noAutofit/>
          </a:bodyPr>
          <a:lstStyle>
            <a:lvl1pPr marL="0" indent="0" algn="l">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four</a:t>
            </a:r>
          </a:p>
        </p:txBody>
      </p:sp>
      <p:sp>
        <p:nvSpPr>
          <p:cNvPr id="26" name="Text Placeholder 34">
            <a:extLst>
              <a:ext uri="{FF2B5EF4-FFF2-40B4-BE49-F238E27FC236}">
                <a16:creationId xmlns:a16="http://schemas.microsoft.com/office/drawing/2014/main" id="{B8340A46-EC15-48DE-AE0A-9844A95D44BC}"/>
              </a:ext>
            </a:extLst>
          </p:cNvPr>
          <p:cNvSpPr>
            <a:spLocks noGrp="1"/>
          </p:cNvSpPr>
          <p:nvPr>
            <p:ph type="body" sz="quarter" idx="25" hasCustomPrompt="1"/>
          </p:nvPr>
        </p:nvSpPr>
        <p:spPr>
          <a:xfrm>
            <a:off x="4832157" y="4655691"/>
            <a:ext cx="2733382" cy="540021"/>
          </a:xfrm>
          <a:prstGeom prst="rect">
            <a:avLst/>
          </a:prstGeom>
        </p:spPr>
        <p:txBody>
          <a:bodyPr lIns="0" tIns="0" rIns="183600" bIns="147600" anchor="t" anchorCtr="0">
            <a:noAutofit/>
          </a:bodyPr>
          <a:lstStyle>
            <a:lvl1pPr marL="0" marR="0" indent="0" algn="l" defTabSz="914411"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30" name="Oval 29" descr="Main Title circle">
            <a:extLst>
              <a:ext uri="{FF2B5EF4-FFF2-40B4-BE49-F238E27FC236}">
                <a16:creationId xmlns:a16="http://schemas.microsoft.com/office/drawing/2014/main" id="{9FF63E39-2622-4B24-A224-26EF664DCABA}"/>
              </a:ext>
            </a:extLst>
          </p:cNvPr>
          <p:cNvSpPr/>
          <p:nvPr userDrawn="1"/>
        </p:nvSpPr>
        <p:spPr bwMode="auto">
          <a:xfrm>
            <a:off x="585217" y="1627633"/>
            <a:ext cx="3768919" cy="37689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146302" tIns="640071" rIns="146302" bIns="146302" numCol="1" spcCol="0" rtlCol="0" fromWordArt="0" anchor="t" anchorCtr="0" forceAA="0" compatLnSpc="1">
            <a:prstTxWarp prst="textNoShape">
              <a:avLst/>
            </a:prstTxWarp>
            <a:noAutofit/>
          </a:bodyPr>
          <a:lstStyle/>
          <a:p>
            <a:pPr algn="ctr" defTabSz="932483" fontAlgn="base">
              <a:spcBef>
                <a:spcPct val="0"/>
              </a:spcBef>
              <a:spcAft>
                <a:spcPct val="0"/>
              </a:spcAft>
            </a:pPr>
            <a:endParaRPr lang="es-DO" sz="2000">
              <a:gradFill>
                <a:gsLst>
                  <a:gs pos="0">
                    <a:srgbClr val="FFFFFF"/>
                  </a:gs>
                  <a:gs pos="100000">
                    <a:srgbClr val="FFFFFF"/>
                  </a:gs>
                </a:gsLst>
                <a:lin ang="5400000" scaled="0"/>
              </a:gradFill>
              <a:latin typeface="+mn-lt"/>
              <a:ea typeface="Segoe UI" pitchFamily="34" charset="0"/>
              <a:cs typeface="Segoe UI Semilight" panose="020B0402040204020203" pitchFamily="34" charset="0"/>
            </a:endParaRPr>
          </a:p>
        </p:txBody>
      </p:sp>
      <p:sp>
        <p:nvSpPr>
          <p:cNvPr id="7" name="Text Placeholder 6"/>
          <p:cNvSpPr>
            <a:spLocks noGrp="1"/>
          </p:cNvSpPr>
          <p:nvPr>
            <p:ph type="body" sz="quarter" idx="26" hasCustomPrompt="1"/>
          </p:nvPr>
        </p:nvSpPr>
        <p:spPr>
          <a:xfrm>
            <a:off x="585217" y="3123867"/>
            <a:ext cx="3768919" cy="492443"/>
          </a:xfrm>
          <a:prstGeom prst="rect">
            <a:avLst/>
          </a:prstGeom>
        </p:spPr>
        <p:txBody>
          <a:bodyPr anchor="ctr"/>
          <a:lstStyle>
            <a:lvl1pPr marL="0" indent="0" algn="ctr">
              <a:buNone/>
              <a:defRPr sz="3200" baseline="0">
                <a:solidFill>
                  <a:schemeClr val="bg1"/>
                </a:solidFill>
                <a:latin typeface="Segoe UI Semilight" panose="020B0402040204020203" pitchFamily="34" charset="0"/>
                <a:cs typeface="Segoe UI Semilight" panose="020B0402040204020203" pitchFamily="34" charset="0"/>
              </a:defRPr>
            </a:lvl1pPr>
            <a:lvl2pPr>
              <a:defRPr sz="3200">
                <a:latin typeface="Segoe UI Semilight" panose="020B0402040204020203" pitchFamily="34" charset="0"/>
                <a:cs typeface="Segoe UI Semilight" panose="020B0402040204020203" pitchFamily="34" charset="0"/>
              </a:defRPr>
            </a:lvl2pPr>
            <a:lvl3pPr>
              <a:defRPr sz="3200">
                <a:latin typeface="Segoe UI Semilight" panose="020B0402040204020203" pitchFamily="34" charset="0"/>
                <a:cs typeface="Segoe UI Semilight" panose="020B0402040204020203" pitchFamily="34" charset="0"/>
              </a:defRPr>
            </a:lvl3pPr>
            <a:lvl4pPr>
              <a:defRPr sz="3200">
                <a:latin typeface="Segoe UI Semilight" panose="020B0402040204020203" pitchFamily="34" charset="0"/>
                <a:cs typeface="Segoe UI Semilight" panose="020B0402040204020203" pitchFamily="34" charset="0"/>
              </a:defRPr>
            </a:lvl4pPr>
            <a:lvl5pPr>
              <a:defRPr sz="3200">
                <a:latin typeface="Segoe UI Semilight" panose="020B0402040204020203" pitchFamily="34" charset="0"/>
                <a:cs typeface="Segoe UI Semilight" panose="020B0402040204020203" pitchFamily="34" charset="0"/>
              </a:defRPr>
            </a:lvl5pPr>
          </a:lstStyle>
          <a:p>
            <a:pPr lvl="0"/>
            <a:r>
              <a:rPr lang="en-US"/>
              <a:t>Microsoft offering</a:t>
            </a:r>
          </a:p>
        </p:txBody>
      </p:sp>
      <p:sp>
        <p:nvSpPr>
          <p:cNvPr id="33" name="Text Placeholder 6"/>
          <p:cNvSpPr>
            <a:spLocks noGrp="1"/>
          </p:cNvSpPr>
          <p:nvPr>
            <p:ph type="body" sz="quarter" idx="27" hasCustomPrompt="1"/>
          </p:nvPr>
        </p:nvSpPr>
        <p:spPr>
          <a:xfrm>
            <a:off x="699247" y="3631283"/>
            <a:ext cx="3483140" cy="425537"/>
          </a:xfrm>
          <a:prstGeom prst="rect">
            <a:avLst/>
          </a:prstGeom>
        </p:spPr>
        <p:txBody>
          <a:bodyPr anchor="ctr"/>
          <a:lstStyle>
            <a:lvl1pPr marL="0" indent="0" algn="ctr">
              <a:buNone/>
              <a:defRPr sz="2000" baseline="0">
                <a:solidFill>
                  <a:schemeClr val="bg1"/>
                </a:solidFill>
                <a:latin typeface="+mn-lt"/>
                <a:cs typeface="Segoe UI Semilight" panose="020B0402040204020203" pitchFamily="34" charset="0"/>
              </a:defRPr>
            </a:lvl1pPr>
            <a:lvl2pPr>
              <a:defRPr sz="3200">
                <a:latin typeface="Segoe UI Semilight" panose="020B0402040204020203" pitchFamily="34" charset="0"/>
                <a:cs typeface="Segoe UI Semilight" panose="020B0402040204020203" pitchFamily="34" charset="0"/>
              </a:defRPr>
            </a:lvl2pPr>
            <a:lvl3pPr>
              <a:defRPr sz="3200">
                <a:latin typeface="Segoe UI Semilight" panose="020B0402040204020203" pitchFamily="34" charset="0"/>
                <a:cs typeface="Segoe UI Semilight" panose="020B0402040204020203" pitchFamily="34" charset="0"/>
              </a:defRPr>
            </a:lvl3pPr>
            <a:lvl4pPr>
              <a:defRPr sz="3200">
                <a:latin typeface="Segoe UI Semilight" panose="020B0402040204020203" pitchFamily="34" charset="0"/>
                <a:cs typeface="Segoe UI Semilight" panose="020B0402040204020203" pitchFamily="34" charset="0"/>
              </a:defRPr>
            </a:lvl4pPr>
            <a:lvl5pPr>
              <a:defRPr sz="3200">
                <a:latin typeface="Segoe UI Semilight" panose="020B0402040204020203" pitchFamily="34" charset="0"/>
                <a:cs typeface="Segoe UI Semilight" panose="020B0402040204020203" pitchFamily="34" charset="0"/>
              </a:defRPr>
            </a:lvl5pPr>
          </a:lstStyle>
          <a:p>
            <a:pPr lvl="0"/>
            <a:r>
              <a:rPr lang="en-US"/>
              <a:t>Short description of offering</a:t>
            </a:r>
          </a:p>
        </p:txBody>
      </p:sp>
      <p:sp>
        <p:nvSpPr>
          <p:cNvPr id="18" name="Picture Placeholder 17"/>
          <p:cNvSpPr>
            <a:spLocks noGrp="1"/>
          </p:cNvSpPr>
          <p:nvPr>
            <p:ph type="pic" sz="quarter" idx="28" hasCustomPrompt="1"/>
          </p:nvPr>
        </p:nvSpPr>
        <p:spPr>
          <a:xfrm>
            <a:off x="7921752" y="-1"/>
            <a:ext cx="4270248" cy="6858001"/>
          </a:xfrm>
          <a:prstGeom prst="rect">
            <a:avLst/>
          </a:prstGeom>
        </p:spPr>
        <p:txBody>
          <a:bodyPr/>
          <a:lstStyle>
            <a:lvl1pPr marL="0" indent="0">
              <a:buNone/>
              <a:defRPr/>
            </a:lvl1pPr>
          </a:lstStyle>
          <a:p>
            <a:r>
              <a:rPr lang="en-US"/>
              <a:t>Tap to insert photo or illustration</a:t>
            </a:r>
          </a:p>
        </p:txBody>
      </p:sp>
    </p:spTree>
    <p:extLst>
      <p:ext uri="{BB962C8B-B14F-4D97-AF65-F5344CB8AC3E}">
        <p14:creationId xmlns:p14="http://schemas.microsoft.com/office/powerpoint/2010/main" val="417197340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Roadmap 2">
    <p:spTree>
      <p:nvGrpSpPr>
        <p:cNvPr id="1" name=""/>
        <p:cNvGrpSpPr/>
        <p:nvPr/>
      </p:nvGrpSpPr>
      <p:grpSpPr>
        <a:xfrm>
          <a:off x="0" y="0"/>
          <a:ext cx="0" cy="0"/>
          <a:chOff x="0" y="0"/>
          <a:chExt cx="0" cy="0"/>
        </a:xfrm>
      </p:grpSpPr>
      <p:sp>
        <p:nvSpPr>
          <p:cNvPr id="5" name="Rectangle 4" descr="grey background">
            <a:extLst>
              <a:ext uri="{FF2B5EF4-FFF2-40B4-BE49-F238E27FC236}">
                <a16:creationId xmlns:a16="http://schemas.microsoft.com/office/drawing/2014/main" id="{88DD5009-758E-4185-83BE-10E4C3B13A37}"/>
              </a:ext>
            </a:extLst>
          </p:cNvPr>
          <p:cNvSpPr/>
          <p:nvPr userDrawn="1"/>
        </p:nvSpPr>
        <p:spPr bwMode="auto">
          <a:xfrm>
            <a:off x="588263" y="1434370"/>
            <a:ext cx="11025188" cy="48346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7739C0-DA9C-4BAD-987E-637711AC690D}"/>
              </a:ext>
            </a:extLst>
          </p:cNvPr>
          <p:cNvSpPr/>
          <p:nvPr userDrawn="1"/>
        </p:nvSpPr>
        <p:spPr bwMode="auto">
          <a:xfrm>
            <a:off x="6096001" y="1638868"/>
            <a:ext cx="5324475" cy="445713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Title 16"/>
          <p:cNvSpPr>
            <a:spLocks noGrp="1"/>
          </p:cNvSpPr>
          <p:nvPr>
            <p:ph type="title" hasCustomPrompt="1"/>
          </p:nvPr>
        </p:nvSpPr>
        <p:spPr>
          <a:xfrm>
            <a:off x="588263" y="406400"/>
            <a:ext cx="10972800" cy="548640"/>
          </a:xfrm>
          <a:prstGeom prst="rect">
            <a:avLst/>
          </a:prstGeom>
        </p:spPr>
        <p:txBody>
          <a:bodyPr/>
          <a:lstStyle>
            <a:lvl1pPr>
              <a:defRPr/>
            </a:lvl1pPr>
          </a:lstStyle>
          <a:p>
            <a:r>
              <a:rPr lang="en-US"/>
              <a:t>Phase one</a:t>
            </a:r>
          </a:p>
        </p:txBody>
      </p:sp>
      <p:sp>
        <p:nvSpPr>
          <p:cNvPr id="11"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6091521" y="2147418"/>
            <a:ext cx="5328953" cy="3948582"/>
          </a:xfrm>
          <a:prstGeom prst="rect">
            <a:avLst/>
          </a:prstGeom>
        </p:spPr>
        <p:txBody>
          <a:bodyPr lIns="183600" tIns="146304" rIns="183600" bIns="147600" anchor="t" anchorCtr="0">
            <a:noAutofit/>
          </a:bodyPr>
          <a:lstStyle>
            <a:lvl1pPr marL="336213" indent="-336213" algn="l" defTabSz="914289" fontAlgn="base">
              <a:spcBef>
                <a:spcPct val="0"/>
              </a:spcBef>
              <a:spcAft>
                <a:spcPct val="0"/>
              </a:spcAft>
              <a:buFont typeface="Arial" panose="020B0604020202020204" pitchFamily="34" charset="0"/>
              <a:buChar char="•"/>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 Placeholder 13"/>
          <p:cNvSpPr>
            <a:spLocks noGrp="1"/>
          </p:cNvSpPr>
          <p:nvPr>
            <p:ph type="body" sz="quarter" idx="26" hasCustomPrompt="1"/>
          </p:nvPr>
        </p:nvSpPr>
        <p:spPr>
          <a:xfrm>
            <a:off x="912813" y="1630991"/>
            <a:ext cx="4736296" cy="875719"/>
          </a:xfrm>
          <a:prstGeom prst="rect">
            <a:avLst/>
          </a:prstGeom>
          <a:solidFill>
            <a:srgbClr val="0078D4"/>
          </a:solidFill>
        </p:spPr>
        <p:txBody>
          <a:bodyPr lIns="182880" rIns="182880" anchor="ctr"/>
          <a:lstStyle>
            <a:lvl1pPr marL="0" indent="0" algn="l">
              <a:buNone/>
              <a:defRPr sz="3200" b="1">
                <a:solidFill>
                  <a:schemeClr val="bg1"/>
                </a:solidFill>
                <a:latin typeface="Segoe UI Semilight" panose="020B0402040204020203" pitchFamily="34" charset="0"/>
                <a:cs typeface="Segoe UI Semilight" panose="020B0402040204020203" pitchFamily="34" charset="0"/>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Phase one - Title</a:t>
            </a:r>
          </a:p>
        </p:txBody>
      </p:sp>
      <p:sp>
        <p:nvSpPr>
          <p:cNvPr id="12" name="Text Placeholder 13"/>
          <p:cNvSpPr>
            <a:spLocks noGrp="1"/>
          </p:cNvSpPr>
          <p:nvPr>
            <p:ph type="body" sz="quarter" idx="14" hasCustomPrompt="1"/>
          </p:nvPr>
        </p:nvSpPr>
        <p:spPr>
          <a:xfrm>
            <a:off x="6091520" y="1638867"/>
            <a:ext cx="5328953" cy="492443"/>
          </a:xfrm>
          <a:prstGeom prst="rect">
            <a:avLst/>
          </a:prstGeom>
        </p:spPr>
        <p:txBody>
          <a:bodyPr lIns="91440" tIns="91440" rIns="91440" bIns="91440" anchor="ctr"/>
          <a:lstStyle>
            <a:lvl1pPr marL="0" indent="0" algn="l">
              <a:buNone/>
              <a:defRPr sz="2000" b="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6" name="Picture Placeholder 5">
            <a:extLst>
              <a:ext uri="{FF2B5EF4-FFF2-40B4-BE49-F238E27FC236}">
                <a16:creationId xmlns:a16="http://schemas.microsoft.com/office/drawing/2014/main" id="{0703D4D4-1227-4E4C-AB95-F386518494D5}"/>
              </a:ext>
            </a:extLst>
          </p:cNvPr>
          <p:cNvSpPr>
            <a:spLocks noGrp="1"/>
          </p:cNvSpPr>
          <p:nvPr>
            <p:ph type="pic" sz="quarter" idx="27" hasCustomPrompt="1"/>
          </p:nvPr>
        </p:nvSpPr>
        <p:spPr>
          <a:xfrm>
            <a:off x="912813" y="2720976"/>
            <a:ext cx="4735512" cy="33750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378238668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Roadmap 3">
    <p:spTree>
      <p:nvGrpSpPr>
        <p:cNvPr id="1" name=""/>
        <p:cNvGrpSpPr/>
        <p:nvPr/>
      </p:nvGrpSpPr>
      <p:grpSpPr>
        <a:xfrm>
          <a:off x="0" y="0"/>
          <a:ext cx="0" cy="0"/>
          <a:chOff x="0" y="0"/>
          <a:chExt cx="0" cy="0"/>
        </a:xfrm>
      </p:grpSpPr>
      <p:cxnSp>
        <p:nvCxnSpPr>
          <p:cNvPr id="3" name="Straight Connector 2" descr="connecting downward arrow">
            <a:extLst>
              <a:ext uri="{FF2B5EF4-FFF2-40B4-BE49-F238E27FC236}">
                <a16:creationId xmlns:a16="http://schemas.microsoft.com/office/drawing/2014/main" id="{D5D8F3F2-4297-450A-ABC7-BBB30035B00B}"/>
              </a:ext>
            </a:extLst>
          </p:cNvPr>
          <p:cNvCxnSpPr>
            <a:cxnSpLocks/>
            <a:endCxn id="9" idx="2"/>
          </p:cNvCxnSpPr>
          <p:nvPr userDrawn="1"/>
        </p:nvCxnSpPr>
        <p:spPr>
          <a:xfrm flipH="1">
            <a:off x="4742162" y="1308099"/>
            <a:ext cx="2" cy="461642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descr="People icon">
            <a:extLst>
              <a:ext uri="{FF2B5EF4-FFF2-40B4-BE49-F238E27FC236}">
                <a16:creationId xmlns:a16="http://schemas.microsoft.com/office/drawing/2014/main" id="{91C79CF3-B91E-4FD0-92DE-622874F5BFC6}"/>
              </a:ext>
            </a:extLst>
          </p:cNvPr>
          <p:cNvSpPr/>
          <p:nvPr userDrawn="1"/>
        </p:nvSpPr>
        <p:spPr bwMode="auto">
          <a:xfrm>
            <a:off x="4268488" y="1308742"/>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arrow" title="Icon of an arrow">
            <a:extLst>
              <a:ext uri="{FF2B5EF4-FFF2-40B4-BE49-F238E27FC236}">
                <a16:creationId xmlns:a16="http://schemas.microsoft.com/office/drawing/2014/main" id="{0F342AE7-C139-41C1-B135-0733DC23A7C7}"/>
              </a:ext>
            </a:extLst>
          </p:cNvPr>
          <p:cNvSpPr>
            <a:spLocks noChangeAspect="1" noEditPoints="1"/>
          </p:cNvSpPr>
          <p:nvPr userDrawn="1"/>
        </p:nvSpPr>
        <p:spPr bwMode="auto">
          <a:xfrm rot="5400000">
            <a:off x="4543974" y="5852602"/>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chemeClr val="tx1"/>
            </a:solidFill>
            <a:prstDash val="solid"/>
            <a:miter lim="800000"/>
            <a:headEnd/>
            <a:tailEnd/>
          </a:ln>
        </p:spPr>
        <p:txBody>
          <a:bodyPr vert="horz" wrap="square" lIns="91438" tIns="45719" rIns="91438" bIns="45719"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 name="Rectangle 6" descr="Tools icon">
            <a:extLst>
              <a:ext uri="{FF2B5EF4-FFF2-40B4-BE49-F238E27FC236}">
                <a16:creationId xmlns:a16="http://schemas.microsoft.com/office/drawing/2014/main" id="{C43EE7EC-5E95-4423-B028-50688D7C505E}"/>
              </a:ext>
            </a:extLst>
          </p:cNvPr>
          <p:cNvSpPr/>
          <p:nvPr userDrawn="1"/>
        </p:nvSpPr>
        <p:spPr bwMode="auto">
          <a:xfrm>
            <a:off x="4268487" y="2526061"/>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descr="third icon box">
            <a:extLst>
              <a:ext uri="{FF2B5EF4-FFF2-40B4-BE49-F238E27FC236}">
                <a16:creationId xmlns:a16="http://schemas.microsoft.com/office/drawing/2014/main" id="{5D59CC9C-43F6-4856-92A9-6239E9D93385}"/>
              </a:ext>
            </a:extLst>
          </p:cNvPr>
          <p:cNvSpPr/>
          <p:nvPr userDrawn="1"/>
        </p:nvSpPr>
        <p:spPr bwMode="auto">
          <a:xfrm>
            <a:off x="4268487" y="3743379"/>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descr="fourth icon box">
            <a:extLst>
              <a:ext uri="{FF2B5EF4-FFF2-40B4-BE49-F238E27FC236}">
                <a16:creationId xmlns:a16="http://schemas.microsoft.com/office/drawing/2014/main" id="{BF967D16-28A4-4710-BB4A-5C4E9DA1E9F8}"/>
              </a:ext>
            </a:extLst>
          </p:cNvPr>
          <p:cNvSpPr/>
          <p:nvPr userDrawn="1"/>
        </p:nvSpPr>
        <p:spPr bwMode="auto">
          <a:xfrm>
            <a:off x="4268487" y="4960695"/>
            <a:ext cx="947351" cy="9638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92203D11-5D02-4124-9396-43AA9BA7EEC7}"/>
              </a:ext>
            </a:extLst>
          </p:cNvPr>
          <p:cNvSpPr/>
          <p:nvPr userDrawn="1"/>
        </p:nvSpPr>
        <p:spPr bwMode="auto">
          <a:xfrm>
            <a:off x="5391150" y="1308742"/>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algn="l" defTabSz="93248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9" name="Text Placeholder 18">
            <a:extLst>
              <a:ext uri="{FF2B5EF4-FFF2-40B4-BE49-F238E27FC236}">
                <a16:creationId xmlns:a16="http://schemas.microsoft.com/office/drawing/2014/main" id="{39313399-F5CB-4755-A3FC-B1E2B4A8F412}"/>
              </a:ext>
            </a:extLst>
          </p:cNvPr>
          <p:cNvSpPr>
            <a:spLocks noGrp="1"/>
          </p:cNvSpPr>
          <p:nvPr>
            <p:ph type="body" sz="quarter" idx="10" hasCustomPrompt="1"/>
          </p:nvPr>
        </p:nvSpPr>
        <p:spPr>
          <a:xfrm>
            <a:off x="587071" y="1308099"/>
            <a:ext cx="3542579" cy="4617066"/>
          </a:xfrm>
          <a:prstGeom prst="rect">
            <a:avLst/>
          </a:prstGeom>
        </p:spPr>
        <p:txBody>
          <a:bodyPr>
            <a:noAutofit/>
          </a:bodyPr>
          <a:lstStyle>
            <a:lvl1pPr marL="0" marR="0" indent="0" algn="l" defTabSz="914411" rtl="0" eaLnBrk="1" fontAlgn="auto" latinLnBrk="0" hangingPunct="1">
              <a:lnSpc>
                <a:spcPct val="100000"/>
              </a:lnSpc>
              <a:spcBef>
                <a:spcPts val="0"/>
              </a:spcBef>
              <a:spcAft>
                <a:spcPts val="0"/>
              </a:spcAft>
              <a:buClrTx/>
              <a:buSzTx/>
              <a:buFontTx/>
              <a:buNone/>
              <a:tabLst/>
              <a:defRPr kumimoji="0" lang="en-US" sz="20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defRPr>
            </a:lvl1pPr>
            <a:lvl2pPr marL="228603" indent="0">
              <a:buNone/>
              <a:defRPr/>
            </a:lvl2pPr>
            <a:lvl3pPr marL="457205" indent="0">
              <a:buNone/>
              <a:defRPr/>
            </a:lvl3pPr>
            <a:lvl4pPr marL="661996" indent="0">
              <a:buNone/>
              <a:defRPr/>
            </a:lvl4pPr>
            <a:lvl5pPr marL="855674" indent="0">
              <a:buNone/>
              <a:defRPr/>
            </a:lvl5p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ea typeface="+mn-ea"/>
                <a:cs typeface="+mn-cs"/>
              </a:rPr>
              <a:t>Description of roadmap</a:t>
            </a:r>
          </a:p>
          <a:p>
            <a:pPr marL="0" marR="0" lvl="0" indent="0" algn="l" defTabSz="914411" rtl="0" eaLnBrk="1" fontAlgn="auto" latinLnBrk="0" hangingPunct="1">
              <a:lnSpc>
                <a:spcPct val="100000"/>
              </a:lnSpc>
              <a:spcBef>
                <a:spcPts val="0"/>
              </a:spcBef>
              <a:spcAft>
                <a:spcPts val="0"/>
              </a:spcAft>
              <a:buClrTx/>
              <a:buSzTx/>
              <a:buFontTx/>
              <a:buNone/>
              <a:tabLst/>
              <a:defRPr/>
            </a:pPr>
            <a:endParaRPr lang="en-US" sz="2000">
              <a:solidFill>
                <a:srgbClr val="1A1A1A"/>
              </a:solidFill>
            </a:endParaRPr>
          </a:p>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ea typeface="+mn-ea"/>
                <a:cs typeface="+mn-cs"/>
              </a:rPr>
              <a:t>Lorem ipsum dolor sit </a:t>
            </a:r>
            <a:r>
              <a:rPr kumimoji="0" lang="en-US" sz="2000" b="0" i="0" u="none" strike="noStrike" kern="1200" cap="none" spc="0" normalizeH="0" baseline="0" noProof="0" err="1">
                <a:ln>
                  <a:noFill/>
                </a:ln>
                <a:solidFill>
                  <a:srgbClr val="1A1A1A"/>
                </a:solidFill>
                <a:effectLst/>
                <a:uLnTx/>
                <a:uFillTx/>
                <a:ea typeface="+mn-ea"/>
                <a:cs typeface="+mn-cs"/>
              </a:rPr>
              <a:t>amet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consectetur</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adipiscing</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elit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Etiam</a:t>
            </a:r>
            <a:r>
              <a:rPr kumimoji="0" lang="en-US" sz="2000" b="0" i="0" u="none" strike="noStrike" kern="1200" cap="none" spc="0" normalizeH="0" baseline="0" noProof="0">
                <a:ln>
                  <a:noFill/>
                </a:ln>
                <a:solidFill>
                  <a:srgbClr val="1A1A1A"/>
                </a:solidFill>
                <a:effectLst/>
                <a:uLnTx/>
                <a:uFillTx/>
                <a:ea typeface="+mn-ea"/>
                <a:cs typeface="+mn-cs"/>
              </a:rPr>
              <a:t> lacinia </a:t>
            </a:r>
            <a:r>
              <a:rPr kumimoji="0" lang="en-US" sz="2000" b="0" i="0" u="none" strike="noStrike" kern="1200" cap="none" spc="0" normalizeH="0" baseline="0" noProof="0" err="1">
                <a:ln>
                  <a:noFill/>
                </a:ln>
                <a:solidFill>
                  <a:srgbClr val="1A1A1A"/>
                </a:solidFill>
                <a:effectLst/>
                <a:uLnTx/>
                <a:uFillTx/>
                <a:ea typeface="+mn-ea"/>
                <a:cs typeface="+mn-cs"/>
              </a:rPr>
              <a:t>eros</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purus</a:t>
            </a:r>
            <a:r>
              <a:rPr kumimoji="0" lang="en-US" sz="2000" b="0" i="0" u="none" strike="noStrike" kern="1200" cap="none" spc="0" normalizeH="0" baseline="0" noProof="0">
                <a:ln>
                  <a:noFill/>
                </a:ln>
                <a:solidFill>
                  <a:srgbClr val="1A1A1A"/>
                </a:solidFill>
                <a:effectLst/>
                <a:uLnTx/>
                <a:uFillTx/>
                <a:ea typeface="+mn-ea"/>
                <a:cs typeface="+mn-cs"/>
              </a:rPr>
              <a:t>, et </a:t>
            </a:r>
            <a:r>
              <a:rPr kumimoji="0" lang="en-US" sz="2000" b="0" i="0" u="none" strike="noStrike" kern="1200" cap="none" spc="0" normalizeH="0" baseline="0" noProof="0" err="1">
                <a:ln>
                  <a:noFill/>
                </a:ln>
                <a:solidFill>
                  <a:srgbClr val="1A1A1A"/>
                </a:solidFill>
                <a:effectLst/>
                <a:uLnTx/>
                <a:uFillTx/>
                <a:ea typeface="+mn-ea"/>
                <a:cs typeface="+mn-cs"/>
              </a:rPr>
              <a:t>suscipit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justo</a:t>
            </a:r>
            <a:r>
              <a:rPr kumimoji="0" lang="en-US" sz="2000" b="0" i="0" u="none" strike="noStrike" kern="1200" cap="none" spc="0" normalizeH="0" baseline="0" noProof="0">
                <a:ln>
                  <a:noFill/>
                </a:ln>
                <a:solidFill>
                  <a:srgbClr val="1A1A1A"/>
                </a:solidFill>
                <a:effectLst/>
                <a:uLnTx/>
                <a:uFillTx/>
                <a:ea typeface="+mn-ea"/>
                <a:cs typeface="+mn-cs"/>
              </a:rPr>
              <a:t> convallis id</a:t>
            </a:r>
          </a:p>
          <a:p>
            <a:pPr marL="0" marR="0" lvl="0" indent="0" algn="l" defTabSz="914411" rtl="0" eaLnBrk="1" fontAlgn="auto" latinLnBrk="0" hangingPunct="1">
              <a:lnSpc>
                <a:spcPct val="100000"/>
              </a:lnSpc>
              <a:spcBef>
                <a:spcPts val="0"/>
              </a:spcBef>
              <a:spcAft>
                <a:spcPts val="0"/>
              </a:spcAft>
              <a:buClrTx/>
              <a:buSzTx/>
              <a:buFontTx/>
              <a:buNone/>
              <a:tabLst/>
              <a:defRPr/>
            </a:pPr>
            <a:endParaRPr lang="en-US" sz="2000">
              <a:solidFill>
                <a:srgbClr val="1A1A1A"/>
              </a:solidFill>
            </a:endParaRPr>
          </a:p>
          <a:p>
            <a:pPr>
              <a:defRPr/>
            </a:pPr>
            <a:r>
              <a:rPr lang="en-US" sz="2000">
                <a:solidFill>
                  <a:srgbClr val="1A1A1A"/>
                </a:solidFill>
              </a:rPr>
              <a:t>Lorem ipsum dolor sit </a:t>
            </a:r>
            <a:r>
              <a:rPr lang="en-US" sz="2000" err="1">
                <a:solidFill>
                  <a:srgbClr val="1A1A1A"/>
                </a:solidFill>
              </a:rPr>
              <a:t>amet</a:t>
            </a:r>
            <a:r>
              <a:rPr lang="en-US" sz="2000">
                <a:solidFill>
                  <a:srgbClr val="1A1A1A"/>
                </a:solidFill>
              </a:rPr>
              <a:t>, </a:t>
            </a:r>
            <a:r>
              <a:rPr lang="en-US" sz="2000" err="1">
                <a:solidFill>
                  <a:srgbClr val="1A1A1A"/>
                </a:solidFill>
              </a:rPr>
              <a:t>consectetur</a:t>
            </a:r>
            <a:r>
              <a:rPr lang="en-US" sz="2000">
                <a:solidFill>
                  <a:srgbClr val="1A1A1A"/>
                </a:solidFill>
              </a:rPr>
              <a:t> </a:t>
            </a:r>
            <a:r>
              <a:rPr lang="en-US" sz="2000" err="1">
                <a:solidFill>
                  <a:srgbClr val="1A1A1A"/>
                </a:solidFill>
              </a:rPr>
              <a:t>adipiscing</a:t>
            </a:r>
            <a:r>
              <a:rPr lang="en-US" sz="2000">
                <a:solidFill>
                  <a:srgbClr val="1A1A1A"/>
                </a:solidFill>
              </a:rPr>
              <a:t> </a:t>
            </a:r>
            <a:r>
              <a:rPr lang="en-US" sz="2000" err="1">
                <a:solidFill>
                  <a:srgbClr val="1A1A1A"/>
                </a:solidFill>
              </a:rPr>
              <a:t>elit</a:t>
            </a:r>
            <a:r>
              <a:rPr lang="en-US" sz="2000">
                <a:solidFill>
                  <a:srgbClr val="1A1A1A"/>
                </a:solidFill>
              </a:rPr>
              <a:t>. </a:t>
            </a:r>
            <a:r>
              <a:rPr lang="en-US" sz="2000" err="1">
                <a:solidFill>
                  <a:srgbClr val="1A1A1A"/>
                </a:solidFill>
              </a:rPr>
              <a:t>Etiam</a:t>
            </a:r>
            <a:r>
              <a:rPr lang="en-US" sz="2000">
                <a:solidFill>
                  <a:srgbClr val="1A1A1A"/>
                </a:solidFill>
              </a:rPr>
              <a:t> lacinia </a:t>
            </a:r>
            <a:r>
              <a:rPr lang="en-US" sz="2000" err="1">
                <a:solidFill>
                  <a:srgbClr val="1A1A1A"/>
                </a:solidFill>
              </a:rPr>
              <a:t>eros</a:t>
            </a:r>
            <a:r>
              <a:rPr lang="en-US" sz="2000">
                <a:solidFill>
                  <a:srgbClr val="1A1A1A"/>
                </a:solidFill>
              </a:rPr>
              <a:t> </a:t>
            </a:r>
            <a:r>
              <a:rPr lang="en-US" sz="2000" err="1">
                <a:solidFill>
                  <a:srgbClr val="1A1A1A"/>
                </a:solidFill>
              </a:rPr>
              <a:t>purus</a:t>
            </a:r>
            <a:r>
              <a:rPr lang="en-US" sz="2000">
                <a:solidFill>
                  <a:srgbClr val="1A1A1A"/>
                </a:solidFill>
              </a:rPr>
              <a:t>, et </a:t>
            </a:r>
            <a:r>
              <a:rPr lang="en-US" sz="2000" err="1">
                <a:solidFill>
                  <a:srgbClr val="1A1A1A"/>
                </a:solidFill>
              </a:rPr>
              <a:t>suscipit</a:t>
            </a:r>
            <a:r>
              <a:rPr lang="en-US" sz="2000">
                <a:solidFill>
                  <a:srgbClr val="1A1A1A"/>
                </a:solidFill>
              </a:rPr>
              <a:t> </a:t>
            </a:r>
            <a:r>
              <a:rPr lang="en-US" sz="2000" err="1">
                <a:solidFill>
                  <a:srgbClr val="1A1A1A"/>
                </a:solidFill>
              </a:rPr>
              <a:t>justo</a:t>
            </a:r>
            <a:r>
              <a:rPr lang="en-US" sz="2000">
                <a:solidFill>
                  <a:srgbClr val="1A1A1A"/>
                </a:solidFill>
              </a:rPr>
              <a:t> convallis id</a:t>
            </a:r>
          </a:p>
        </p:txBody>
      </p:sp>
      <p:sp>
        <p:nvSpPr>
          <p:cNvPr id="24"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Roadmap/Process</a:t>
            </a:r>
          </a:p>
        </p:txBody>
      </p:sp>
      <p:sp>
        <p:nvSpPr>
          <p:cNvPr id="29" name="Text Placeholder 13"/>
          <p:cNvSpPr>
            <a:spLocks noGrp="1"/>
          </p:cNvSpPr>
          <p:nvPr>
            <p:ph type="body" sz="quarter" idx="39" hasCustomPrompt="1"/>
          </p:nvPr>
        </p:nvSpPr>
        <p:spPr>
          <a:xfrm>
            <a:off x="5398719" y="1310547"/>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0" name="Text Placeholder 13"/>
          <p:cNvSpPr>
            <a:spLocks noGrp="1"/>
          </p:cNvSpPr>
          <p:nvPr>
            <p:ph type="body" sz="quarter" idx="40" hasCustomPrompt="1"/>
          </p:nvPr>
        </p:nvSpPr>
        <p:spPr>
          <a:xfrm>
            <a:off x="5391151" y="1698469"/>
            <a:ext cx="5295899" cy="574100"/>
          </a:xfrm>
          <a:prstGeom prst="rect">
            <a:avLst/>
          </a:prstGeom>
        </p:spPr>
        <p:txBody>
          <a:bodyPr lIns="182880" tIns="0" rIns="182880" bIns="0" anchor="ctr"/>
          <a:lstStyle>
            <a:lvl1pPr marL="0" indent="0" algn="l" defTabSz="914289" fontAlgn="base">
              <a:spcBef>
                <a:spcPct val="0"/>
              </a:spcBef>
              <a:spcAft>
                <a:spcPct val="0"/>
              </a:spcAft>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37" name="Rectangle 36">
            <a:extLst>
              <a:ext uri="{FF2B5EF4-FFF2-40B4-BE49-F238E27FC236}">
                <a16:creationId xmlns:a16="http://schemas.microsoft.com/office/drawing/2014/main" id="{92203D11-5D02-4124-9396-43AA9BA7EEC7}"/>
              </a:ext>
            </a:extLst>
          </p:cNvPr>
          <p:cNvSpPr/>
          <p:nvPr userDrawn="1"/>
        </p:nvSpPr>
        <p:spPr bwMode="auto">
          <a:xfrm>
            <a:off x="5398719" y="2526274"/>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algn="l" defTabSz="93248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8" name="Text Placeholder 13"/>
          <p:cNvSpPr>
            <a:spLocks noGrp="1"/>
          </p:cNvSpPr>
          <p:nvPr>
            <p:ph type="body" sz="quarter" idx="41" hasCustomPrompt="1"/>
          </p:nvPr>
        </p:nvSpPr>
        <p:spPr>
          <a:xfrm>
            <a:off x="5406288" y="2528079"/>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39" name="Text Placeholder 13"/>
          <p:cNvSpPr>
            <a:spLocks noGrp="1"/>
          </p:cNvSpPr>
          <p:nvPr>
            <p:ph type="body" sz="quarter" idx="42" hasCustomPrompt="1"/>
          </p:nvPr>
        </p:nvSpPr>
        <p:spPr>
          <a:xfrm>
            <a:off x="5398720" y="2916002"/>
            <a:ext cx="5295899" cy="574100"/>
          </a:xfrm>
          <a:prstGeom prst="rect">
            <a:avLst/>
          </a:prstGeom>
        </p:spPr>
        <p:txBody>
          <a:bodyPr lIns="182880" tIns="0" rIns="182880" bIns="0" anchor="ctr"/>
          <a:lstStyle>
            <a:lvl1pPr marL="0" indent="0" algn="l" defTabSz="914289" fontAlgn="base">
              <a:spcBef>
                <a:spcPct val="0"/>
              </a:spcBef>
              <a:spcAft>
                <a:spcPct val="0"/>
              </a:spcAft>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40" name="Rectangle 39">
            <a:extLst>
              <a:ext uri="{FF2B5EF4-FFF2-40B4-BE49-F238E27FC236}">
                <a16:creationId xmlns:a16="http://schemas.microsoft.com/office/drawing/2014/main" id="{92203D11-5D02-4124-9396-43AA9BA7EEC7}"/>
              </a:ext>
            </a:extLst>
          </p:cNvPr>
          <p:cNvSpPr/>
          <p:nvPr userDrawn="1"/>
        </p:nvSpPr>
        <p:spPr bwMode="auto">
          <a:xfrm>
            <a:off x="5406288" y="3739896"/>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algn="l" defTabSz="93248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1" name="Text Placeholder 13"/>
          <p:cNvSpPr>
            <a:spLocks noGrp="1"/>
          </p:cNvSpPr>
          <p:nvPr>
            <p:ph type="body" sz="quarter" idx="43" hasCustomPrompt="1"/>
          </p:nvPr>
        </p:nvSpPr>
        <p:spPr>
          <a:xfrm>
            <a:off x="5413857" y="3739896"/>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42" name="Text Placeholder 13"/>
          <p:cNvSpPr>
            <a:spLocks noGrp="1"/>
          </p:cNvSpPr>
          <p:nvPr>
            <p:ph type="body" sz="quarter" idx="44" hasCustomPrompt="1"/>
          </p:nvPr>
        </p:nvSpPr>
        <p:spPr>
          <a:xfrm>
            <a:off x="5406289" y="4124980"/>
            <a:ext cx="5295899" cy="574100"/>
          </a:xfrm>
          <a:prstGeom prst="rect">
            <a:avLst/>
          </a:prstGeom>
        </p:spPr>
        <p:txBody>
          <a:bodyPr lIns="182880" tIns="0" rIns="182880" bIns="0" anchor="ctr"/>
          <a:lstStyle>
            <a:lvl1pPr marL="0" indent="0" algn="l" defTabSz="914289" fontAlgn="base">
              <a:spcBef>
                <a:spcPct val="0"/>
              </a:spcBef>
              <a:spcAft>
                <a:spcPct val="0"/>
              </a:spcAft>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43" name="Rectangle 42">
            <a:extLst>
              <a:ext uri="{FF2B5EF4-FFF2-40B4-BE49-F238E27FC236}">
                <a16:creationId xmlns:a16="http://schemas.microsoft.com/office/drawing/2014/main" id="{92203D11-5D02-4124-9396-43AA9BA7EEC7}"/>
              </a:ext>
            </a:extLst>
          </p:cNvPr>
          <p:cNvSpPr/>
          <p:nvPr userDrawn="1"/>
        </p:nvSpPr>
        <p:spPr bwMode="auto">
          <a:xfrm>
            <a:off x="5413857" y="4965193"/>
            <a:ext cx="5295900" cy="9638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algn="l" defTabSz="93248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4" name="Text Placeholder 13"/>
          <p:cNvSpPr>
            <a:spLocks noGrp="1"/>
          </p:cNvSpPr>
          <p:nvPr>
            <p:ph type="body" sz="quarter" idx="45" hasCustomPrompt="1"/>
          </p:nvPr>
        </p:nvSpPr>
        <p:spPr>
          <a:xfrm>
            <a:off x="5421426" y="4965192"/>
            <a:ext cx="5288330" cy="363176"/>
          </a:xfrm>
          <a:prstGeom prst="rect">
            <a:avLst/>
          </a:prstGeom>
        </p:spPr>
        <p:txBody>
          <a:bodyPr lIns="182880" tIns="54864" rIns="182880" anchor="ctr"/>
          <a:lstStyle>
            <a:lvl1pPr marL="0" indent="0" algn="l">
              <a:buNone/>
              <a:defRPr sz="2000" b="1"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45" name="Text Placeholder 13"/>
          <p:cNvSpPr>
            <a:spLocks noGrp="1"/>
          </p:cNvSpPr>
          <p:nvPr>
            <p:ph type="body" sz="quarter" idx="46" hasCustomPrompt="1"/>
          </p:nvPr>
        </p:nvSpPr>
        <p:spPr>
          <a:xfrm>
            <a:off x="5413858" y="5356270"/>
            <a:ext cx="5295899" cy="574100"/>
          </a:xfrm>
          <a:prstGeom prst="rect">
            <a:avLst/>
          </a:prstGeom>
        </p:spPr>
        <p:txBody>
          <a:bodyPr lIns="182880" tIns="0" rIns="182880" bIns="0" anchor="ctr"/>
          <a:lstStyle>
            <a:lvl1pPr marL="0" marR="0" indent="0" algn="l" defTabSz="914289" rtl="0" eaLnBrk="1" fontAlgn="base" latinLnBrk="0" hangingPunct="1">
              <a:lnSpc>
                <a:spcPct val="100000"/>
              </a:lnSpc>
              <a:spcBef>
                <a:spcPct val="0"/>
              </a:spcBef>
              <a:spcAft>
                <a:spcPct val="0"/>
              </a:spcAft>
              <a:buClrTx/>
              <a:buSzPct val="90000"/>
              <a:buFont typeface="Wingdings" panose="05000000000000000000" pitchFamily="2" charset="2"/>
              <a:buNone/>
              <a:tabLst/>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5" name="Picture Placeholder 4">
            <a:extLst>
              <a:ext uri="{FF2B5EF4-FFF2-40B4-BE49-F238E27FC236}">
                <a16:creationId xmlns:a16="http://schemas.microsoft.com/office/drawing/2014/main" id="{6A49D094-A4A2-4E21-8DD4-33D4DAF0C198}"/>
              </a:ext>
            </a:extLst>
          </p:cNvPr>
          <p:cNvSpPr>
            <a:spLocks noGrp="1"/>
          </p:cNvSpPr>
          <p:nvPr>
            <p:ph type="pic" sz="quarter" idx="47" hasCustomPrompt="1"/>
          </p:nvPr>
        </p:nvSpPr>
        <p:spPr>
          <a:xfrm>
            <a:off x="4356402" y="1390650"/>
            <a:ext cx="771525" cy="788544"/>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8" name="Picture Placeholder 4">
            <a:extLst>
              <a:ext uri="{FF2B5EF4-FFF2-40B4-BE49-F238E27FC236}">
                <a16:creationId xmlns:a16="http://schemas.microsoft.com/office/drawing/2014/main" id="{DDD16301-D21D-4C18-B4D9-79BE87EECC2B}"/>
              </a:ext>
            </a:extLst>
          </p:cNvPr>
          <p:cNvSpPr>
            <a:spLocks noGrp="1"/>
          </p:cNvSpPr>
          <p:nvPr>
            <p:ph type="pic" sz="quarter" idx="48" hasCustomPrompt="1"/>
          </p:nvPr>
        </p:nvSpPr>
        <p:spPr>
          <a:xfrm>
            <a:off x="4356402" y="2613701"/>
            <a:ext cx="771525" cy="788544"/>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1" name="Picture Placeholder 4">
            <a:extLst>
              <a:ext uri="{FF2B5EF4-FFF2-40B4-BE49-F238E27FC236}">
                <a16:creationId xmlns:a16="http://schemas.microsoft.com/office/drawing/2014/main" id="{127F8A81-B202-4617-B34F-F33B0726FCCB}"/>
              </a:ext>
            </a:extLst>
          </p:cNvPr>
          <p:cNvSpPr>
            <a:spLocks noGrp="1"/>
          </p:cNvSpPr>
          <p:nvPr>
            <p:ph type="pic" sz="quarter" idx="49" hasCustomPrompt="1"/>
          </p:nvPr>
        </p:nvSpPr>
        <p:spPr>
          <a:xfrm>
            <a:off x="4356402" y="3827537"/>
            <a:ext cx="771525" cy="788544"/>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Picture Placeholder 4">
            <a:extLst>
              <a:ext uri="{FF2B5EF4-FFF2-40B4-BE49-F238E27FC236}">
                <a16:creationId xmlns:a16="http://schemas.microsoft.com/office/drawing/2014/main" id="{1E63A90A-063A-4D4F-BA0B-A2E651D65EC3}"/>
              </a:ext>
            </a:extLst>
          </p:cNvPr>
          <p:cNvSpPr>
            <a:spLocks noGrp="1"/>
          </p:cNvSpPr>
          <p:nvPr>
            <p:ph type="pic" sz="quarter" idx="50" hasCustomPrompt="1"/>
          </p:nvPr>
        </p:nvSpPr>
        <p:spPr>
          <a:xfrm>
            <a:off x="4356402" y="5048750"/>
            <a:ext cx="771525" cy="788544"/>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1104346211"/>
      </p:ext>
    </p:extLst>
  </p:cSld>
  <p:clrMapOvr>
    <a:masterClrMapping/>
  </p:clrMapOvr>
  <p:transition>
    <p:fade/>
  </p:transition>
  <p:extLst>
    <p:ext uri="{DCECCB84-F9BA-43D5-87BE-67443E8EF086}">
      <p15:sldGuideLst xmlns:p15="http://schemas.microsoft.com/office/powerpoint/2012/main">
        <p15:guide id="1" orient="horz" pos="3120">
          <p15:clr>
            <a:srgbClr val="FBAE40"/>
          </p15:clr>
        </p15:guide>
        <p15:guide id="2" pos="3408">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Roadmap 4">
    <p:spTree>
      <p:nvGrpSpPr>
        <p:cNvPr id="1" name=""/>
        <p:cNvGrpSpPr/>
        <p:nvPr/>
      </p:nvGrpSpPr>
      <p:grpSpPr>
        <a:xfrm>
          <a:off x="0" y="0"/>
          <a:ext cx="0" cy="0"/>
          <a:chOff x="0" y="0"/>
          <a:chExt cx="0" cy="0"/>
        </a:xfrm>
      </p:grpSpPr>
      <p:sp>
        <p:nvSpPr>
          <p:cNvPr id="47" name="Text Placeholder 34">
            <a:extLst>
              <a:ext uri="{FF2B5EF4-FFF2-40B4-BE49-F238E27FC236}">
                <a16:creationId xmlns:a16="http://schemas.microsoft.com/office/drawing/2014/main" id="{6186F794-5B2F-450A-BF3A-F1C18F8574AB}"/>
              </a:ext>
            </a:extLst>
          </p:cNvPr>
          <p:cNvSpPr>
            <a:spLocks noGrp="1"/>
          </p:cNvSpPr>
          <p:nvPr>
            <p:ph type="body" sz="quarter" idx="15" hasCustomPrompt="1"/>
          </p:nvPr>
        </p:nvSpPr>
        <p:spPr>
          <a:xfrm>
            <a:off x="585216"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40"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585216" y="2741658"/>
            <a:ext cx="2660904" cy="886214"/>
          </a:xfrm>
          <a:prstGeom prst="rect">
            <a:avLst/>
          </a:prstGeom>
          <a:solidFill>
            <a:srgbClr val="737373"/>
          </a:solidFill>
        </p:spPr>
        <p:txBody>
          <a:bodyPr vert="horz" lIns="121918" tIns="60960" rIns="121918"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11"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56" name="Text Placeholder 34">
            <a:extLst>
              <a:ext uri="{FF2B5EF4-FFF2-40B4-BE49-F238E27FC236}">
                <a16:creationId xmlns:a16="http://schemas.microsoft.com/office/drawing/2014/main" id="{FCB3EE21-A7E7-4431-8677-8F367AF95D00}"/>
              </a:ext>
            </a:extLst>
          </p:cNvPr>
          <p:cNvSpPr>
            <a:spLocks noGrp="1"/>
          </p:cNvSpPr>
          <p:nvPr>
            <p:ph type="body" sz="quarter" idx="22" hasCustomPrompt="1"/>
          </p:nvPr>
        </p:nvSpPr>
        <p:spPr>
          <a:xfrm>
            <a:off x="1538869" y="2739030"/>
            <a:ext cx="1680570" cy="885845"/>
          </a:xfrm>
          <a:prstGeom prst="rect">
            <a:avLst/>
          </a:prstGeom>
        </p:spPr>
        <p:txBody>
          <a:bodyPr lIns="91440" tIns="91440" rIns="91440" bIns="91440" anchor="ctr" anchorCtr="0">
            <a:noAutofit/>
          </a:bodyPr>
          <a:lstStyle>
            <a:lvl1pPr marL="285753" indent="-285753"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57" name="Text Placeholder 34">
            <a:extLst>
              <a:ext uri="{FF2B5EF4-FFF2-40B4-BE49-F238E27FC236}">
                <a16:creationId xmlns:a16="http://schemas.microsoft.com/office/drawing/2014/main" id="{6186F794-5B2F-450A-BF3A-F1C18F8574AB}"/>
              </a:ext>
            </a:extLst>
          </p:cNvPr>
          <p:cNvSpPr>
            <a:spLocks noGrp="1"/>
          </p:cNvSpPr>
          <p:nvPr>
            <p:ph type="body" sz="quarter" idx="23" hasCustomPrompt="1"/>
          </p:nvPr>
        </p:nvSpPr>
        <p:spPr>
          <a:xfrm>
            <a:off x="8945879"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66" name="Text Placeholder 34">
            <a:extLst>
              <a:ext uri="{FF2B5EF4-FFF2-40B4-BE49-F238E27FC236}">
                <a16:creationId xmlns:a16="http://schemas.microsoft.com/office/drawing/2014/main" id="{6186F794-5B2F-450A-BF3A-F1C18F8574AB}"/>
              </a:ext>
            </a:extLst>
          </p:cNvPr>
          <p:cNvSpPr>
            <a:spLocks noGrp="1"/>
          </p:cNvSpPr>
          <p:nvPr>
            <p:ph type="body" sz="quarter" idx="26" hasCustomPrompt="1"/>
          </p:nvPr>
        </p:nvSpPr>
        <p:spPr>
          <a:xfrm>
            <a:off x="3371163"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64"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3365988" y="2741658"/>
            <a:ext cx="2666080" cy="886214"/>
          </a:xfrm>
          <a:prstGeom prst="rect">
            <a:avLst/>
          </a:prstGeom>
          <a:solidFill>
            <a:srgbClr val="737373"/>
          </a:solidFill>
        </p:spPr>
        <p:txBody>
          <a:bodyPr vert="horz" lIns="121918" tIns="60960" rIns="121918"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11"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75" name="Text Placeholder 34">
            <a:extLst>
              <a:ext uri="{FF2B5EF4-FFF2-40B4-BE49-F238E27FC236}">
                <a16:creationId xmlns:a16="http://schemas.microsoft.com/office/drawing/2014/main" id="{6186F794-5B2F-450A-BF3A-F1C18F8574AB}"/>
              </a:ext>
            </a:extLst>
          </p:cNvPr>
          <p:cNvSpPr>
            <a:spLocks noGrp="1"/>
          </p:cNvSpPr>
          <p:nvPr>
            <p:ph type="body" sz="quarter" idx="29" hasCustomPrompt="1"/>
          </p:nvPr>
        </p:nvSpPr>
        <p:spPr>
          <a:xfrm>
            <a:off x="6157111" y="3702958"/>
            <a:ext cx="2660904" cy="2312160"/>
          </a:xfrm>
          <a:prstGeom prst="rect">
            <a:avLst/>
          </a:prstGeom>
          <a:solidFill>
            <a:srgbClr val="E6E6E6"/>
          </a:solidFill>
        </p:spPr>
        <p:txBody>
          <a:bodyPr lIns="183600" tIns="147600" rIns="183600" bIns="147600" anchor="t" anchorCtr="0">
            <a:noAutofit/>
          </a:bodyPr>
          <a:lstStyle>
            <a:lvl1pPr marL="0" indent="0" algn="ctr">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73"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6155255" y="2741658"/>
            <a:ext cx="2670344" cy="886214"/>
          </a:xfrm>
          <a:prstGeom prst="rect">
            <a:avLst/>
          </a:prstGeom>
          <a:solidFill>
            <a:srgbClr val="737373"/>
          </a:solidFill>
        </p:spPr>
        <p:txBody>
          <a:bodyPr vert="horz" lIns="121918" tIns="60960" rIns="121918"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11"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86"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Roadmap title</a:t>
            </a:r>
          </a:p>
        </p:txBody>
      </p:sp>
      <p:sp>
        <p:nvSpPr>
          <p:cNvPr id="49" name="Text Placeholder 34">
            <a:extLst>
              <a:ext uri="{FF2B5EF4-FFF2-40B4-BE49-F238E27FC236}">
                <a16:creationId xmlns:a16="http://schemas.microsoft.com/office/drawing/2014/main" id="{81DB37E0-596D-40A5-8777-8916B4AC52E2}"/>
              </a:ext>
            </a:extLst>
          </p:cNvPr>
          <p:cNvSpPr>
            <a:spLocks noGrp="1"/>
          </p:cNvSpPr>
          <p:nvPr>
            <p:ph type="body" sz="quarter" idx="32" hasCustomPrompt="1"/>
          </p:nvPr>
        </p:nvSpPr>
        <p:spPr>
          <a:xfrm>
            <a:off x="4339058" y="2764370"/>
            <a:ext cx="1669715" cy="860505"/>
          </a:xfrm>
          <a:prstGeom prst="rect">
            <a:avLst/>
          </a:prstGeom>
        </p:spPr>
        <p:txBody>
          <a:bodyPr lIns="91440" tIns="91440" rIns="91440" bIns="91440" anchor="ctr" anchorCtr="0">
            <a:noAutofit/>
          </a:bodyPr>
          <a:lstStyle>
            <a:lvl1pPr marL="285753" indent="-285753"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51" name="Text Placeholder 34">
            <a:extLst>
              <a:ext uri="{FF2B5EF4-FFF2-40B4-BE49-F238E27FC236}">
                <a16:creationId xmlns:a16="http://schemas.microsoft.com/office/drawing/2014/main" id="{52A78039-91B4-4CBA-8B84-BC5B976BC400}"/>
              </a:ext>
            </a:extLst>
          </p:cNvPr>
          <p:cNvSpPr>
            <a:spLocks noGrp="1"/>
          </p:cNvSpPr>
          <p:nvPr>
            <p:ph type="body" sz="quarter" idx="33" hasCustomPrompt="1"/>
          </p:nvPr>
        </p:nvSpPr>
        <p:spPr>
          <a:xfrm>
            <a:off x="7106770" y="2741658"/>
            <a:ext cx="1656232" cy="886214"/>
          </a:xfrm>
          <a:prstGeom prst="rect">
            <a:avLst/>
          </a:prstGeom>
        </p:spPr>
        <p:txBody>
          <a:bodyPr lIns="91440" tIns="91440" rIns="91440" bIns="91440" anchor="ctr" anchorCtr="0">
            <a:noAutofit/>
          </a:bodyPr>
          <a:lstStyle>
            <a:lvl1pPr marL="285753" indent="-285753"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3" name="Text Placeholder 2">
            <a:extLst>
              <a:ext uri="{FF2B5EF4-FFF2-40B4-BE49-F238E27FC236}">
                <a16:creationId xmlns:a16="http://schemas.microsoft.com/office/drawing/2014/main" id="{0A723896-D58B-4797-8DBA-29E041268B72}"/>
              </a:ext>
            </a:extLst>
          </p:cNvPr>
          <p:cNvSpPr>
            <a:spLocks noGrp="1"/>
          </p:cNvSpPr>
          <p:nvPr>
            <p:ph type="body" sz="quarter" idx="35" hasCustomPrompt="1"/>
          </p:nvPr>
        </p:nvSpPr>
        <p:spPr>
          <a:xfrm>
            <a:off x="581222" y="1730948"/>
            <a:ext cx="2662695"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
        <p:nvSpPr>
          <p:cNvPr id="53" name="Text Placeholder 2">
            <a:extLst>
              <a:ext uri="{FF2B5EF4-FFF2-40B4-BE49-F238E27FC236}">
                <a16:creationId xmlns:a16="http://schemas.microsoft.com/office/drawing/2014/main" id="{9231F5C6-5BBB-4266-A630-6F47BC0AEEBC}"/>
              </a:ext>
            </a:extLst>
          </p:cNvPr>
          <p:cNvSpPr>
            <a:spLocks noGrp="1"/>
          </p:cNvSpPr>
          <p:nvPr>
            <p:ph type="body" sz="quarter" idx="36" hasCustomPrompt="1"/>
          </p:nvPr>
        </p:nvSpPr>
        <p:spPr>
          <a:xfrm>
            <a:off x="3365988" y="1736240"/>
            <a:ext cx="2662695"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
        <p:nvSpPr>
          <p:cNvPr id="54" name="Text Placeholder 2">
            <a:extLst>
              <a:ext uri="{FF2B5EF4-FFF2-40B4-BE49-F238E27FC236}">
                <a16:creationId xmlns:a16="http://schemas.microsoft.com/office/drawing/2014/main" id="{3C3EC575-A795-42D4-A3DF-2500EB9BD49F}"/>
              </a:ext>
            </a:extLst>
          </p:cNvPr>
          <p:cNvSpPr>
            <a:spLocks noGrp="1"/>
          </p:cNvSpPr>
          <p:nvPr>
            <p:ph type="body" sz="quarter" idx="37" hasCustomPrompt="1"/>
          </p:nvPr>
        </p:nvSpPr>
        <p:spPr>
          <a:xfrm>
            <a:off x="6155320" y="1742283"/>
            <a:ext cx="2670279"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
        <p:nvSpPr>
          <p:cNvPr id="5" name="Picture Placeholder 4">
            <a:extLst>
              <a:ext uri="{FF2B5EF4-FFF2-40B4-BE49-F238E27FC236}">
                <a16:creationId xmlns:a16="http://schemas.microsoft.com/office/drawing/2014/main" id="{BD9D49F9-8C38-4084-92F4-B9564B4416E8}"/>
              </a:ext>
            </a:extLst>
          </p:cNvPr>
          <p:cNvSpPr>
            <a:spLocks noGrp="1"/>
          </p:cNvSpPr>
          <p:nvPr>
            <p:ph type="pic" sz="quarter" idx="39" hasCustomPrompt="1"/>
          </p:nvPr>
        </p:nvSpPr>
        <p:spPr>
          <a:xfrm>
            <a:off x="732643" y="2898775"/>
            <a:ext cx="666750" cy="5857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65" name="Picture Placeholder 4">
            <a:extLst>
              <a:ext uri="{FF2B5EF4-FFF2-40B4-BE49-F238E27FC236}">
                <a16:creationId xmlns:a16="http://schemas.microsoft.com/office/drawing/2014/main" id="{BD304266-FB76-4C60-8CDF-69D125CAC789}"/>
              </a:ext>
            </a:extLst>
          </p:cNvPr>
          <p:cNvSpPr>
            <a:spLocks noGrp="1"/>
          </p:cNvSpPr>
          <p:nvPr>
            <p:ph type="pic" sz="quarter" idx="40" hasCustomPrompt="1"/>
          </p:nvPr>
        </p:nvSpPr>
        <p:spPr>
          <a:xfrm>
            <a:off x="3519101" y="2902418"/>
            <a:ext cx="666750" cy="5857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74" name="Picture Placeholder 4">
            <a:extLst>
              <a:ext uri="{FF2B5EF4-FFF2-40B4-BE49-F238E27FC236}">
                <a16:creationId xmlns:a16="http://schemas.microsoft.com/office/drawing/2014/main" id="{BE9917C1-6D93-4F1B-9520-5C2C53A8B170}"/>
              </a:ext>
            </a:extLst>
          </p:cNvPr>
          <p:cNvSpPr>
            <a:spLocks noGrp="1"/>
          </p:cNvSpPr>
          <p:nvPr>
            <p:ph type="pic" sz="quarter" idx="41" hasCustomPrompt="1"/>
          </p:nvPr>
        </p:nvSpPr>
        <p:spPr>
          <a:xfrm>
            <a:off x="6293471" y="2898324"/>
            <a:ext cx="666750" cy="5857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Content Placeholder 2" descr="first content middle box">
            <a:extLst>
              <a:ext uri="{FF2B5EF4-FFF2-40B4-BE49-F238E27FC236}">
                <a16:creationId xmlns:a16="http://schemas.microsoft.com/office/drawing/2014/main" id="{004204E6-480E-0D48-84DA-7197CE76407E}"/>
              </a:ext>
            </a:extLst>
          </p:cNvPr>
          <p:cNvSpPr txBox="1">
            <a:spLocks/>
          </p:cNvSpPr>
          <p:nvPr userDrawn="1"/>
        </p:nvSpPr>
        <p:spPr>
          <a:xfrm>
            <a:off x="8954029" y="2745516"/>
            <a:ext cx="2668488" cy="886214"/>
          </a:xfrm>
          <a:prstGeom prst="rect">
            <a:avLst/>
          </a:prstGeom>
          <a:solidFill>
            <a:srgbClr val="737373"/>
          </a:solidFill>
        </p:spPr>
        <p:txBody>
          <a:bodyPr vert="horz" lIns="121918" tIns="60960" rIns="121918" bIns="6096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11"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52" name="Text Placeholder 34">
            <a:extLst>
              <a:ext uri="{FF2B5EF4-FFF2-40B4-BE49-F238E27FC236}">
                <a16:creationId xmlns:a16="http://schemas.microsoft.com/office/drawing/2014/main" id="{AD2CCDA2-2ED7-4BD1-85CF-5DBFC68FC80C}"/>
              </a:ext>
            </a:extLst>
          </p:cNvPr>
          <p:cNvSpPr>
            <a:spLocks noGrp="1"/>
          </p:cNvSpPr>
          <p:nvPr>
            <p:ph type="body" sz="quarter" idx="34" hasCustomPrompt="1"/>
          </p:nvPr>
        </p:nvSpPr>
        <p:spPr>
          <a:xfrm>
            <a:off x="9898142" y="2738661"/>
            <a:ext cx="1711247" cy="886214"/>
          </a:xfrm>
          <a:prstGeom prst="rect">
            <a:avLst/>
          </a:prstGeom>
        </p:spPr>
        <p:txBody>
          <a:bodyPr lIns="91440" tIns="91440" rIns="91440" bIns="91440" anchor="ctr" anchorCtr="0">
            <a:noAutofit/>
          </a:bodyPr>
          <a:lstStyle>
            <a:lvl1pPr marL="285753" indent="-285753" algn="l">
              <a:buFont typeface="Arial" panose="020B0604020202020204" pitchFamily="34" charset="0"/>
              <a:buChar char="•"/>
              <a:defRPr sz="1200">
                <a:solidFill>
                  <a:schemeClr val="bg1"/>
                </a:solidFill>
                <a:latin typeface="+mn-lt"/>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 Description two</a:t>
            </a:r>
          </a:p>
        </p:txBody>
      </p:sp>
      <p:sp>
        <p:nvSpPr>
          <p:cNvPr id="81" name="Picture Placeholder 4">
            <a:extLst>
              <a:ext uri="{FF2B5EF4-FFF2-40B4-BE49-F238E27FC236}">
                <a16:creationId xmlns:a16="http://schemas.microsoft.com/office/drawing/2014/main" id="{500DD260-EFB0-418B-B30E-56826E7272AE}"/>
              </a:ext>
            </a:extLst>
          </p:cNvPr>
          <p:cNvSpPr>
            <a:spLocks noGrp="1"/>
          </p:cNvSpPr>
          <p:nvPr>
            <p:ph type="pic" sz="quarter" idx="42" hasCustomPrompt="1"/>
          </p:nvPr>
        </p:nvSpPr>
        <p:spPr>
          <a:xfrm>
            <a:off x="9100512" y="2905142"/>
            <a:ext cx="666750" cy="5857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Text Placeholder 2">
            <a:extLst>
              <a:ext uri="{FF2B5EF4-FFF2-40B4-BE49-F238E27FC236}">
                <a16:creationId xmlns:a16="http://schemas.microsoft.com/office/drawing/2014/main" id="{0EBE4F21-1D1B-AB46-BE39-3F7C50D33249}"/>
              </a:ext>
            </a:extLst>
          </p:cNvPr>
          <p:cNvSpPr>
            <a:spLocks noGrp="1"/>
          </p:cNvSpPr>
          <p:nvPr>
            <p:ph type="body" sz="quarter" idx="43" hasCustomPrompt="1"/>
          </p:nvPr>
        </p:nvSpPr>
        <p:spPr>
          <a:xfrm>
            <a:off x="8952237" y="1746140"/>
            <a:ext cx="2670279" cy="1028130"/>
          </a:xfrm>
          <a:prstGeom prst="rect">
            <a:avLst/>
          </a:prstGeom>
          <a:solidFill>
            <a:srgbClr val="0078D4"/>
          </a:solidFill>
        </p:spPr>
        <p:txBody>
          <a:bodyPr anchor="ctr"/>
          <a:lstStyle>
            <a:lvl1pPr marL="0" indent="0" algn="ctr">
              <a:buNone/>
              <a:defRPr sz="2000">
                <a:solidFill>
                  <a:schemeClr val="bg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955482942"/>
      </p:ext>
    </p:extLst>
  </p:cSld>
  <p:clrMapOvr>
    <a:masterClrMapping/>
  </p:clrMapOvr>
  <p:transition>
    <p:fade/>
  </p:transition>
  <p:extLst>
    <p:ext uri="{DCECCB84-F9BA-43D5-87BE-67443E8EF086}">
      <p15:sldGuideLst xmlns:p15="http://schemas.microsoft.com/office/powerpoint/2012/main">
        <p15:guide id="1" pos="5568">
          <p15:clr>
            <a:srgbClr val="FBAE40"/>
          </p15:clr>
        </p15:guide>
        <p15:guide id="2" orient="horz" pos="1728">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cope of work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E84ED78-ABC6-456E-8532-D0B15C0B923D}"/>
              </a:ext>
            </a:extLst>
          </p:cNvPr>
          <p:cNvSpPr/>
          <p:nvPr userDrawn="1"/>
        </p:nvSpPr>
        <p:spPr bwMode="auto">
          <a:xfrm>
            <a:off x="584200" y="1436688"/>
            <a:ext cx="3264104" cy="427831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ctr" defTabSz="932483" fontAlgn="base">
              <a:spcBef>
                <a:spcPct val="0"/>
              </a:spcBef>
              <a:spcAft>
                <a:spcPct val="0"/>
              </a:spcAft>
            </a:pPr>
            <a:endParaRPr lang="en-US" sz="2000">
              <a:solidFill>
                <a:srgbClr val="1A1A1A"/>
              </a:solidFill>
              <a:ea typeface="Segoe UI" pitchFamily="34" charset="0"/>
              <a:cs typeface="Segoe UI Semilight" panose="020B0402040204020203" pitchFamily="34" charset="0"/>
            </a:endParaRPr>
          </a:p>
          <a:p>
            <a:pPr algn="ctr"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4" indent="-342904" defTabSz="93248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4" indent="-342904" defTabSz="93248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3880122C-1CB6-457B-A94A-623D11E10C80}"/>
              </a:ext>
            </a:extLst>
          </p:cNvPr>
          <p:cNvSpPr/>
          <p:nvPr userDrawn="1"/>
        </p:nvSpPr>
        <p:spPr bwMode="auto">
          <a:xfrm>
            <a:off x="4441088" y="1436688"/>
            <a:ext cx="3264104" cy="427831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lvl="0" algn="ctr"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4" lvl="0" indent="-342904" defTabSz="93248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4" lvl="0" indent="-342904" defTabSz="93248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92D7FE50-F74F-4E7A-9964-D7C84E296652}"/>
              </a:ext>
            </a:extLst>
          </p:cNvPr>
          <p:cNvSpPr/>
          <p:nvPr userDrawn="1"/>
        </p:nvSpPr>
        <p:spPr bwMode="auto">
          <a:xfrm>
            <a:off x="8297978" y="1436688"/>
            <a:ext cx="3264104" cy="427831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lvl="0" algn="ctr"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904" lvl="0" indent="-342904" defTabSz="93248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904" lvl="0" indent="-342904" defTabSz="93248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9" name="Straight Connector 8" descr="title divider one">
            <a:extLst>
              <a:ext uri="{FF2B5EF4-FFF2-40B4-BE49-F238E27FC236}">
                <a16:creationId xmlns:a16="http://schemas.microsoft.com/office/drawing/2014/main" id="{CCAA56BC-FC34-4E6C-9149-88B63C2F2A3D}"/>
              </a:ext>
            </a:extLst>
          </p:cNvPr>
          <p:cNvCxnSpPr>
            <a:cxnSpLocks/>
          </p:cNvCxnSpPr>
          <p:nvPr userDrawn="1"/>
        </p:nvCxnSpPr>
        <p:spPr>
          <a:xfrm>
            <a:off x="1525319" y="2157185"/>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34">
            <a:extLst>
              <a:ext uri="{FF2B5EF4-FFF2-40B4-BE49-F238E27FC236}">
                <a16:creationId xmlns:a16="http://schemas.microsoft.com/office/drawing/2014/main" id="{BC2E0313-93E1-4503-ADFA-E68CDB9D2CA1}"/>
              </a:ext>
            </a:extLst>
          </p:cNvPr>
          <p:cNvSpPr>
            <a:spLocks noGrp="1"/>
          </p:cNvSpPr>
          <p:nvPr>
            <p:ph type="body" sz="quarter" idx="15" hasCustomPrompt="1"/>
          </p:nvPr>
        </p:nvSpPr>
        <p:spPr>
          <a:xfrm>
            <a:off x="584201" y="2357512"/>
            <a:ext cx="3261965" cy="3357477"/>
          </a:xfrm>
          <a:prstGeom prst="rect">
            <a:avLst/>
          </a:prstGeom>
        </p:spPr>
        <p:txBody>
          <a:bodyPr lIns="183600" tIns="72000" rIns="183600" bIns="147600" anchor="t" anchorCtr="0">
            <a:noAutofit/>
          </a:bodyPr>
          <a:lstStyle>
            <a:lvl1pPr marL="336213" indent="-336213" algn="l" defTabSz="914289" fontAlgn="base">
              <a:spcBef>
                <a:spcPct val="0"/>
              </a:spcBef>
              <a:spcAft>
                <a:spcPct val="0"/>
              </a:spcAft>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16" name="Text Placeholder 34">
            <a:extLst>
              <a:ext uri="{FF2B5EF4-FFF2-40B4-BE49-F238E27FC236}">
                <a16:creationId xmlns:a16="http://schemas.microsoft.com/office/drawing/2014/main" id="{91B2DDCC-7E2D-4EE3-ABAB-AB447F24CBB8}"/>
              </a:ext>
            </a:extLst>
          </p:cNvPr>
          <p:cNvSpPr>
            <a:spLocks noGrp="1"/>
          </p:cNvSpPr>
          <p:nvPr>
            <p:ph type="body" sz="quarter" idx="16" hasCustomPrompt="1"/>
          </p:nvPr>
        </p:nvSpPr>
        <p:spPr>
          <a:xfrm>
            <a:off x="4443984" y="2357512"/>
            <a:ext cx="3261207" cy="3357477"/>
          </a:xfrm>
          <a:prstGeom prst="rect">
            <a:avLst/>
          </a:prstGeom>
        </p:spPr>
        <p:txBody>
          <a:bodyPr lIns="183600" tIns="72000" rIns="183600" bIns="147600" anchor="t" anchorCtr="0">
            <a:noAutofit/>
          </a:bodyPr>
          <a:lstStyle>
            <a:lvl1pPr marL="336213" indent="-336213" algn="l" defTabSz="914289" fontAlgn="base">
              <a:spcBef>
                <a:spcPct val="0"/>
              </a:spcBef>
              <a:spcAft>
                <a:spcPct val="0"/>
              </a:spcAft>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19" name="Text Placeholder 34">
            <a:extLst>
              <a:ext uri="{FF2B5EF4-FFF2-40B4-BE49-F238E27FC236}">
                <a16:creationId xmlns:a16="http://schemas.microsoft.com/office/drawing/2014/main" id="{CCC6261F-39AD-401F-9CA2-63292FADADAE}"/>
              </a:ext>
            </a:extLst>
          </p:cNvPr>
          <p:cNvSpPr>
            <a:spLocks noGrp="1"/>
          </p:cNvSpPr>
          <p:nvPr>
            <p:ph type="body" sz="quarter" idx="17" hasCustomPrompt="1"/>
          </p:nvPr>
        </p:nvSpPr>
        <p:spPr>
          <a:xfrm>
            <a:off x="8302753" y="2357512"/>
            <a:ext cx="3258311" cy="3357477"/>
          </a:xfrm>
          <a:prstGeom prst="rect">
            <a:avLst/>
          </a:prstGeom>
        </p:spPr>
        <p:txBody>
          <a:bodyPr lIns="183600" tIns="72000" rIns="183600" bIns="147600" anchor="t" anchorCtr="0">
            <a:noAutofit/>
          </a:bodyPr>
          <a:lstStyle>
            <a:lvl1pPr marL="336213" indent="-336213" algn="l" defTabSz="914289" fontAlgn="base">
              <a:spcBef>
                <a:spcPct val="0"/>
              </a:spcBef>
              <a:spcAft>
                <a:spcPct val="0"/>
              </a:spcAft>
              <a:buFont typeface="Arial" panose="020B0604020202020204" pitchFamily="34" charset="0"/>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20" name="Text Placeholder 34">
            <a:extLst>
              <a:ext uri="{FF2B5EF4-FFF2-40B4-BE49-F238E27FC236}">
                <a16:creationId xmlns:a16="http://schemas.microsoft.com/office/drawing/2014/main" id="{68FBCAB8-BFBD-4A21-AC3A-DD139C22F4F3}"/>
              </a:ext>
            </a:extLst>
          </p:cNvPr>
          <p:cNvSpPr>
            <a:spLocks noGrp="1"/>
          </p:cNvSpPr>
          <p:nvPr>
            <p:ph type="body" sz="quarter" idx="18" hasCustomPrompt="1"/>
          </p:nvPr>
        </p:nvSpPr>
        <p:spPr>
          <a:xfrm>
            <a:off x="1592386" y="1520076"/>
            <a:ext cx="2159558" cy="582610"/>
          </a:xfrm>
          <a:prstGeom prst="rect">
            <a:avLst/>
          </a:prstGeom>
        </p:spPr>
        <p:txBody>
          <a:bodyPr lIns="0" tIns="144000" rIns="252000" bIns="147600" anchor="t" anchorCtr="0">
            <a:noAutofit/>
          </a:bodyPr>
          <a:lstStyle>
            <a:lvl1pPr marL="0" indent="0" algn="l">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one</a:t>
            </a:r>
          </a:p>
        </p:txBody>
      </p:sp>
      <p:sp>
        <p:nvSpPr>
          <p:cNvPr id="18" name="Title 16"/>
          <p:cNvSpPr>
            <a:spLocks noGrp="1"/>
          </p:cNvSpPr>
          <p:nvPr>
            <p:ph type="title" hasCustomPrompt="1"/>
          </p:nvPr>
        </p:nvSpPr>
        <p:spPr>
          <a:xfrm>
            <a:off x="588263" y="457200"/>
            <a:ext cx="10972800" cy="548640"/>
          </a:xfrm>
          <a:prstGeom prst="rect">
            <a:avLst/>
          </a:prstGeom>
        </p:spPr>
        <p:txBody>
          <a:bodyPr/>
          <a:lstStyle>
            <a:lvl1pPr>
              <a:defRPr/>
            </a:lvl1pPr>
          </a:lstStyle>
          <a:p>
            <a:r>
              <a:rPr lang="en-US"/>
              <a:t>Scope of work</a:t>
            </a:r>
          </a:p>
        </p:txBody>
      </p:sp>
      <p:sp>
        <p:nvSpPr>
          <p:cNvPr id="8" name="Picture Placeholder 7">
            <a:extLst>
              <a:ext uri="{FF2B5EF4-FFF2-40B4-BE49-F238E27FC236}">
                <a16:creationId xmlns:a16="http://schemas.microsoft.com/office/drawing/2014/main" id="{021B64E4-F2BC-4841-B7FE-651E1BF5B913}"/>
              </a:ext>
            </a:extLst>
          </p:cNvPr>
          <p:cNvSpPr>
            <a:spLocks noGrp="1"/>
          </p:cNvSpPr>
          <p:nvPr>
            <p:ph type="pic" sz="quarter" idx="21" hasCustomPrompt="1"/>
          </p:nvPr>
        </p:nvSpPr>
        <p:spPr>
          <a:xfrm>
            <a:off x="678054" y="1519276"/>
            <a:ext cx="754062" cy="75565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cxnSp>
        <p:nvCxnSpPr>
          <p:cNvPr id="23" name="Straight Connector 22" descr="title divider one">
            <a:extLst>
              <a:ext uri="{FF2B5EF4-FFF2-40B4-BE49-F238E27FC236}">
                <a16:creationId xmlns:a16="http://schemas.microsoft.com/office/drawing/2014/main" id="{EE380C7F-E383-4D12-B4C9-73F8D7B5AEC3}"/>
              </a:ext>
            </a:extLst>
          </p:cNvPr>
          <p:cNvCxnSpPr>
            <a:cxnSpLocks/>
          </p:cNvCxnSpPr>
          <p:nvPr userDrawn="1"/>
        </p:nvCxnSpPr>
        <p:spPr>
          <a:xfrm>
            <a:off x="5391150" y="2157185"/>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34">
            <a:extLst>
              <a:ext uri="{FF2B5EF4-FFF2-40B4-BE49-F238E27FC236}">
                <a16:creationId xmlns:a16="http://schemas.microsoft.com/office/drawing/2014/main" id="{0BF0A41C-68BD-45E0-B235-7EE058A87990}"/>
              </a:ext>
            </a:extLst>
          </p:cNvPr>
          <p:cNvSpPr>
            <a:spLocks noGrp="1"/>
          </p:cNvSpPr>
          <p:nvPr>
            <p:ph type="body" sz="quarter" idx="23" hasCustomPrompt="1"/>
          </p:nvPr>
        </p:nvSpPr>
        <p:spPr>
          <a:xfrm>
            <a:off x="5458218" y="1520076"/>
            <a:ext cx="2159558" cy="582610"/>
          </a:xfrm>
          <a:prstGeom prst="rect">
            <a:avLst/>
          </a:prstGeom>
        </p:spPr>
        <p:txBody>
          <a:bodyPr lIns="0" tIns="144000" rIns="252000" bIns="147600" anchor="t" anchorCtr="0">
            <a:noAutofit/>
          </a:bodyPr>
          <a:lstStyle>
            <a:lvl1pPr marL="0" indent="0" algn="l">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two</a:t>
            </a:r>
          </a:p>
        </p:txBody>
      </p:sp>
      <p:sp>
        <p:nvSpPr>
          <p:cNvPr id="25" name="Picture Placeholder 7">
            <a:extLst>
              <a:ext uri="{FF2B5EF4-FFF2-40B4-BE49-F238E27FC236}">
                <a16:creationId xmlns:a16="http://schemas.microsoft.com/office/drawing/2014/main" id="{0A4D2D82-5E56-42E8-94FF-44A1C70D9AA4}"/>
              </a:ext>
            </a:extLst>
          </p:cNvPr>
          <p:cNvSpPr>
            <a:spLocks noGrp="1"/>
          </p:cNvSpPr>
          <p:nvPr>
            <p:ph type="pic" sz="quarter" idx="24" hasCustomPrompt="1"/>
          </p:nvPr>
        </p:nvSpPr>
        <p:spPr>
          <a:xfrm>
            <a:off x="4543885" y="1519276"/>
            <a:ext cx="754062" cy="75565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cxnSp>
        <p:nvCxnSpPr>
          <p:cNvPr id="31" name="Straight Connector 30" descr="title divider one">
            <a:extLst>
              <a:ext uri="{FF2B5EF4-FFF2-40B4-BE49-F238E27FC236}">
                <a16:creationId xmlns:a16="http://schemas.microsoft.com/office/drawing/2014/main" id="{7DE8548A-928D-4267-ABB6-8C2267549827}"/>
              </a:ext>
            </a:extLst>
          </p:cNvPr>
          <p:cNvCxnSpPr>
            <a:cxnSpLocks/>
          </p:cNvCxnSpPr>
          <p:nvPr userDrawn="1"/>
        </p:nvCxnSpPr>
        <p:spPr>
          <a:xfrm>
            <a:off x="9230179" y="2153367"/>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 Placeholder 34">
            <a:extLst>
              <a:ext uri="{FF2B5EF4-FFF2-40B4-BE49-F238E27FC236}">
                <a16:creationId xmlns:a16="http://schemas.microsoft.com/office/drawing/2014/main" id="{FEE804A6-BE99-48A1-8A0C-C328E099757F}"/>
              </a:ext>
            </a:extLst>
          </p:cNvPr>
          <p:cNvSpPr>
            <a:spLocks noGrp="1"/>
          </p:cNvSpPr>
          <p:nvPr>
            <p:ph type="body" sz="quarter" idx="25" hasCustomPrompt="1"/>
          </p:nvPr>
        </p:nvSpPr>
        <p:spPr>
          <a:xfrm>
            <a:off x="9297246" y="1516258"/>
            <a:ext cx="2159558" cy="582610"/>
          </a:xfrm>
          <a:prstGeom prst="rect">
            <a:avLst/>
          </a:prstGeom>
        </p:spPr>
        <p:txBody>
          <a:bodyPr lIns="0" tIns="144000" rIns="252000" bIns="147600" anchor="t" anchorCtr="0">
            <a:noAutofit/>
          </a:bodyPr>
          <a:lstStyle>
            <a:lvl1pPr marL="0" indent="0" algn="l">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three</a:t>
            </a:r>
          </a:p>
        </p:txBody>
      </p:sp>
      <p:sp>
        <p:nvSpPr>
          <p:cNvPr id="33" name="Picture Placeholder 7">
            <a:extLst>
              <a:ext uri="{FF2B5EF4-FFF2-40B4-BE49-F238E27FC236}">
                <a16:creationId xmlns:a16="http://schemas.microsoft.com/office/drawing/2014/main" id="{CF720B0B-04E0-4E59-B183-F42833E0FB62}"/>
              </a:ext>
            </a:extLst>
          </p:cNvPr>
          <p:cNvSpPr>
            <a:spLocks noGrp="1"/>
          </p:cNvSpPr>
          <p:nvPr>
            <p:ph type="pic" sz="quarter" idx="26" hasCustomPrompt="1"/>
          </p:nvPr>
        </p:nvSpPr>
        <p:spPr>
          <a:xfrm>
            <a:off x="8382913" y="1515458"/>
            <a:ext cx="754062" cy="75565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Tree>
    <p:extLst>
      <p:ext uri="{BB962C8B-B14F-4D97-AF65-F5344CB8AC3E}">
        <p14:creationId xmlns:p14="http://schemas.microsoft.com/office/powerpoint/2010/main" val="101160275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cope of wor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97747-F499-44D3-A263-7D1A788C1A04}"/>
              </a:ext>
            </a:extLst>
          </p:cNvPr>
          <p:cNvSpPr>
            <a:spLocks noGrp="1"/>
          </p:cNvSpPr>
          <p:nvPr>
            <p:ph type="title" hasCustomPrompt="1"/>
          </p:nvPr>
        </p:nvSpPr>
        <p:spPr>
          <a:xfrm>
            <a:off x="588263" y="457200"/>
            <a:ext cx="11018520" cy="553998"/>
          </a:xfrm>
          <a:prstGeom prst="rect">
            <a:avLst/>
          </a:prstGeom>
        </p:spPr>
        <p:txBody>
          <a:bodyPr/>
          <a:lstStyle/>
          <a:p>
            <a:r>
              <a:rPr lang="en-US"/>
              <a:t>Scope of work</a:t>
            </a:r>
          </a:p>
        </p:txBody>
      </p:sp>
      <p:sp>
        <p:nvSpPr>
          <p:cNvPr id="3" name="Rectangle 2" descr="third row">
            <a:extLst>
              <a:ext uri="{FF2B5EF4-FFF2-40B4-BE49-F238E27FC236}">
                <a16:creationId xmlns:a16="http://schemas.microsoft.com/office/drawing/2014/main" id="{B23704AF-C118-4CCF-BB73-BB163D3E955A}"/>
              </a:ext>
            </a:extLst>
          </p:cNvPr>
          <p:cNvSpPr/>
          <p:nvPr userDrawn="1"/>
        </p:nvSpPr>
        <p:spPr bwMode="auto">
          <a:xfrm>
            <a:off x="2527949" y="5130748"/>
            <a:ext cx="897553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descr="Approach two">
            <a:extLst>
              <a:ext uri="{FF2B5EF4-FFF2-40B4-BE49-F238E27FC236}">
                <a16:creationId xmlns:a16="http://schemas.microsoft.com/office/drawing/2014/main" id="{6140C2B1-B09A-4A9A-9634-E426BBB0F435}"/>
              </a:ext>
            </a:extLst>
          </p:cNvPr>
          <p:cNvSpPr/>
          <p:nvPr userDrawn="1"/>
        </p:nvSpPr>
        <p:spPr bwMode="auto">
          <a:xfrm>
            <a:off x="2527949" y="3757872"/>
            <a:ext cx="897553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descr="first row">
            <a:extLst>
              <a:ext uri="{FF2B5EF4-FFF2-40B4-BE49-F238E27FC236}">
                <a16:creationId xmlns:a16="http://schemas.microsoft.com/office/drawing/2014/main" id="{503F4FC7-8C24-483E-9B15-0BC8EA0DFCD2}"/>
              </a:ext>
            </a:extLst>
          </p:cNvPr>
          <p:cNvSpPr/>
          <p:nvPr userDrawn="1"/>
        </p:nvSpPr>
        <p:spPr bwMode="auto">
          <a:xfrm>
            <a:off x="2528479" y="2349616"/>
            <a:ext cx="897500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descr="third content box">
            <a:extLst>
              <a:ext uri="{FF2B5EF4-FFF2-40B4-BE49-F238E27FC236}">
                <a16:creationId xmlns:a16="http://schemas.microsoft.com/office/drawing/2014/main" id="{5BABA89F-C73F-4CFB-A427-305E2CB2A612}"/>
              </a:ext>
            </a:extLst>
          </p:cNvPr>
          <p:cNvSpPr/>
          <p:nvPr userDrawn="1"/>
        </p:nvSpPr>
        <p:spPr bwMode="auto">
          <a:xfrm>
            <a:off x="8815515" y="2349617"/>
            <a:ext cx="2687970" cy="382427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descr="Scenario two Text Box">
            <a:extLst>
              <a:ext uri="{FF2B5EF4-FFF2-40B4-BE49-F238E27FC236}">
                <a16:creationId xmlns:a16="http://schemas.microsoft.com/office/drawing/2014/main" id="{2985146A-D3B5-4DFB-8B72-1352A40E540D}"/>
              </a:ext>
            </a:extLst>
          </p:cNvPr>
          <p:cNvSpPr/>
          <p:nvPr userDrawn="1"/>
        </p:nvSpPr>
        <p:spPr bwMode="auto">
          <a:xfrm>
            <a:off x="5675173" y="2349617"/>
            <a:ext cx="2687970" cy="382427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descr="first content box">
            <a:extLst>
              <a:ext uri="{FF2B5EF4-FFF2-40B4-BE49-F238E27FC236}">
                <a16:creationId xmlns:a16="http://schemas.microsoft.com/office/drawing/2014/main" id="{196A09A0-62AC-47FE-9F38-70C908B1E5FB}"/>
              </a:ext>
            </a:extLst>
          </p:cNvPr>
          <p:cNvSpPr/>
          <p:nvPr userDrawn="1"/>
        </p:nvSpPr>
        <p:spPr bwMode="auto">
          <a:xfrm>
            <a:off x="2528469" y="2349617"/>
            <a:ext cx="2687970" cy="38225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4672B9DB-32CE-42D2-A7BA-98B91ABB0E85}"/>
              </a:ext>
            </a:extLst>
          </p:cNvPr>
          <p:cNvSpPr/>
          <p:nvPr userDrawn="1"/>
        </p:nvSpPr>
        <p:spPr bwMode="auto">
          <a:xfrm>
            <a:off x="2528469" y="1227591"/>
            <a:ext cx="2687970" cy="104314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969E785D-4699-4040-886F-09BC22E10E45}"/>
              </a:ext>
            </a:extLst>
          </p:cNvPr>
          <p:cNvSpPr/>
          <p:nvPr userDrawn="1"/>
        </p:nvSpPr>
        <p:spPr bwMode="auto">
          <a:xfrm>
            <a:off x="5671998" y="1227593"/>
            <a:ext cx="2691145" cy="104314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E24DFE71-495C-40F6-9A27-0B00AEE6EC28}"/>
              </a:ext>
            </a:extLst>
          </p:cNvPr>
          <p:cNvSpPr/>
          <p:nvPr userDrawn="1"/>
        </p:nvSpPr>
        <p:spPr bwMode="auto">
          <a:xfrm>
            <a:off x="8815505" y="1227592"/>
            <a:ext cx="2687970" cy="104314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ctr" anchorCtr="0" forceAA="0" compatLnSpc="1">
            <a:prstTxWarp prst="textNoShape">
              <a:avLst/>
            </a:prstTxWarp>
            <a:noAutofit/>
          </a:body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Text Placeholder 34">
            <a:extLst>
              <a:ext uri="{FF2B5EF4-FFF2-40B4-BE49-F238E27FC236}">
                <a16:creationId xmlns:a16="http://schemas.microsoft.com/office/drawing/2014/main" id="{63B3EB6B-48B9-44BF-B629-AC8DB4538B07}"/>
              </a:ext>
            </a:extLst>
          </p:cNvPr>
          <p:cNvSpPr>
            <a:spLocks noGrp="1"/>
          </p:cNvSpPr>
          <p:nvPr>
            <p:ph type="body" sz="quarter" idx="15" hasCustomPrompt="1"/>
          </p:nvPr>
        </p:nvSpPr>
        <p:spPr>
          <a:xfrm>
            <a:off x="2527950" y="2357514"/>
            <a:ext cx="269485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28" name="Text Placeholder 34">
            <a:extLst>
              <a:ext uri="{FF2B5EF4-FFF2-40B4-BE49-F238E27FC236}">
                <a16:creationId xmlns:a16="http://schemas.microsoft.com/office/drawing/2014/main" id="{F2463F56-2282-448F-A1EA-85F31D6626DD}"/>
              </a:ext>
            </a:extLst>
          </p:cNvPr>
          <p:cNvSpPr>
            <a:spLocks noGrp="1"/>
          </p:cNvSpPr>
          <p:nvPr>
            <p:ph type="body" sz="quarter" idx="16" hasCustomPrompt="1"/>
          </p:nvPr>
        </p:nvSpPr>
        <p:spPr>
          <a:xfrm>
            <a:off x="2527950" y="3765952"/>
            <a:ext cx="269485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29" name="Text Placeholder 34">
            <a:extLst>
              <a:ext uri="{FF2B5EF4-FFF2-40B4-BE49-F238E27FC236}">
                <a16:creationId xmlns:a16="http://schemas.microsoft.com/office/drawing/2014/main" id="{04BB7A00-DE41-4C95-A71B-2B4A68E8C69C}"/>
              </a:ext>
            </a:extLst>
          </p:cNvPr>
          <p:cNvSpPr>
            <a:spLocks noGrp="1"/>
          </p:cNvSpPr>
          <p:nvPr>
            <p:ph type="body" sz="quarter" idx="17" hasCustomPrompt="1"/>
          </p:nvPr>
        </p:nvSpPr>
        <p:spPr>
          <a:xfrm>
            <a:off x="2527950" y="5138829"/>
            <a:ext cx="269485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0" name="Text Placeholder 34">
            <a:extLst>
              <a:ext uri="{FF2B5EF4-FFF2-40B4-BE49-F238E27FC236}">
                <a16:creationId xmlns:a16="http://schemas.microsoft.com/office/drawing/2014/main" id="{D47DAE80-4955-446B-9A50-0AD749F2254A}"/>
              </a:ext>
            </a:extLst>
          </p:cNvPr>
          <p:cNvSpPr>
            <a:spLocks noGrp="1"/>
          </p:cNvSpPr>
          <p:nvPr>
            <p:ph type="body" sz="quarter" idx="18" hasCustomPrompt="1"/>
          </p:nvPr>
        </p:nvSpPr>
        <p:spPr>
          <a:xfrm>
            <a:off x="5668552" y="2357514"/>
            <a:ext cx="269485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1" name="Text Placeholder 34">
            <a:extLst>
              <a:ext uri="{FF2B5EF4-FFF2-40B4-BE49-F238E27FC236}">
                <a16:creationId xmlns:a16="http://schemas.microsoft.com/office/drawing/2014/main" id="{75F556FD-83B5-45FA-AB29-24AD479863C0}"/>
              </a:ext>
            </a:extLst>
          </p:cNvPr>
          <p:cNvSpPr>
            <a:spLocks noGrp="1"/>
          </p:cNvSpPr>
          <p:nvPr>
            <p:ph type="body" sz="quarter" idx="19" hasCustomPrompt="1"/>
          </p:nvPr>
        </p:nvSpPr>
        <p:spPr>
          <a:xfrm>
            <a:off x="5668552" y="3765952"/>
            <a:ext cx="269485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2" name="Text Placeholder 34">
            <a:extLst>
              <a:ext uri="{FF2B5EF4-FFF2-40B4-BE49-F238E27FC236}">
                <a16:creationId xmlns:a16="http://schemas.microsoft.com/office/drawing/2014/main" id="{6471B5E8-AB6A-49A5-9EF0-E79424F05BFB}"/>
              </a:ext>
            </a:extLst>
          </p:cNvPr>
          <p:cNvSpPr>
            <a:spLocks noGrp="1"/>
          </p:cNvSpPr>
          <p:nvPr>
            <p:ph type="body" sz="quarter" idx="20" hasCustomPrompt="1"/>
          </p:nvPr>
        </p:nvSpPr>
        <p:spPr>
          <a:xfrm>
            <a:off x="5668552" y="5138829"/>
            <a:ext cx="269485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3" name="Text Placeholder 34">
            <a:extLst>
              <a:ext uri="{FF2B5EF4-FFF2-40B4-BE49-F238E27FC236}">
                <a16:creationId xmlns:a16="http://schemas.microsoft.com/office/drawing/2014/main" id="{D0F2D3C8-B636-41BE-9E68-FA36C1C74BEF}"/>
              </a:ext>
            </a:extLst>
          </p:cNvPr>
          <p:cNvSpPr>
            <a:spLocks noGrp="1"/>
          </p:cNvSpPr>
          <p:nvPr>
            <p:ph type="body" sz="quarter" idx="21" hasCustomPrompt="1"/>
          </p:nvPr>
        </p:nvSpPr>
        <p:spPr>
          <a:xfrm>
            <a:off x="8814986" y="2357514"/>
            <a:ext cx="268797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4" name="Text Placeholder 34">
            <a:extLst>
              <a:ext uri="{FF2B5EF4-FFF2-40B4-BE49-F238E27FC236}">
                <a16:creationId xmlns:a16="http://schemas.microsoft.com/office/drawing/2014/main" id="{B0F05427-4282-4EB8-A278-DB263FDD611A}"/>
              </a:ext>
            </a:extLst>
          </p:cNvPr>
          <p:cNvSpPr>
            <a:spLocks noGrp="1"/>
          </p:cNvSpPr>
          <p:nvPr>
            <p:ph type="body" sz="quarter" idx="22" hasCustomPrompt="1"/>
          </p:nvPr>
        </p:nvSpPr>
        <p:spPr>
          <a:xfrm>
            <a:off x="8814986" y="3765952"/>
            <a:ext cx="268797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5" name="Text Placeholder 34">
            <a:extLst>
              <a:ext uri="{FF2B5EF4-FFF2-40B4-BE49-F238E27FC236}">
                <a16:creationId xmlns:a16="http://schemas.microsoft.com/office/drawing/2014/main" id="{CE400B6B-D02C-4D33-8F34-31C284B07A10}"/>
              </a:ext>
            </a:extLst>
          </p:cNvPr>
          <p:cNvSpPr>
            <a:spLocks noGrp="1"/>
          </p:cNvSpPr>
          <p:nvPr>
            <p:ph type="body" sz="quarter" idx="23" hasCustomPrompt="1"/>
          </p:nvPr>
        </p:nvSpPr>
        <p:spPr>
          <a:xfrm>
            <a:off x="8814986" y="5138829"/>
            <a:ext cx="2687971" cy="1026984"/>
          </a:xfrm>
          <a:prstGeom prst="rect">
            <a:avLst/>
          </a:prstGeom>
        </p:spPr>
        <p:txBody>
          <a:bodyPr lIns="183600" tIns="72000" rIns="183600" bIns="147600" anchor="t" anchorCtr="0">
            <a:noAutofit/>
          </a:bodyPr>
          <a:lstStyle>
            <a:lvl1pPr marL="0" marR="0" indent="-228603" algn="l" defTabSz="932754"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603" algn="l" defTabSz="932754"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6" name="Picture Placeholder 17">
            <a:extLst>
              <a:ext uri="{FF2B5EF4-FFF2-40B4-BE49-F238E27FC236}">
                <a16:creationId xmlns:a16="http://schemas.microsoft.com/office/drawing/2014/main" id="{C0BEC424-6B42-4A46-8E46-3EF4DBD8BB13}"/>
              </a:ext>
            </a:extLst>
          </p:cNvPr>
          <p:cNvSpPr>
            <a:spLocks noGrp="1"/>
          </p:cNvSpPr>
          <p:nvPr>
            <p:ph type="pic" sz="quarter" idx="10" hasCustomPrompt="1"/>
          </p:nvPr>
        </p:nvSpPr>
        <p:spPr>
          <a:xfrm>
            <a:off x="4097665" y="1363233"/>
            <a:ext cx="897876" cy="775309"/>
          </a:xfrm>
          <a:prstGeom prst="rect">
            <a:avLst/>
          </a:prstGeom>
        </p:spPr>
        <p:txBody>
          <a:bodyPr>
            <a:noAutofit/>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7" name="Picture Placeholder 17">
            <a:extLst>
              <a:ext uri="{FF2B5EF4-FFF2-40B4-BE49-F238E27FC236}">
                <a16:creationId xmlns:a16="http://schemas.microsoft.com/office/drawing/2014/main" id="{A6AAC068-A631-4CC7-A0B8-09C555C42579}"/>
              </a:ext>
            </a:extLst>
          </p:cNvPr>
          <p:cNvSpPr>
            <a:spLocks noGrp="1"/>
          </p:cNvSpPr>
          <p:nvPr>
            <p:ph type="pic" sz="quarter" idx="24" hasCustomPrompt="1"/>
          </p:nvPr>
        </p:nvSpPr>
        <p:spPr>
          <a:xfrm>
            <a:off x="7241194" y="1363233"/>
            <a:ext cx="897876" cy="775309"/>
          </a:xfrm>
          <a:prstGeom prst="rect">
            <a:avLst/>
          </a:prstGeom>
        </p:spPr>
        <p:txBody>
          <a:bodyPr>
            <a:noAutofit/>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8" name="Picture Placeholder 17">
            <a:extLst>
              <a:ext uri="{FF2B5EF4-FFF2-40B4-BE49-F238E27FC236}">
                <a16:creationId xmlns:a16="http://schemas.microsoft.com/office/drawing/2014/main" id="{FB0889D5-6DF9-42DD-8A27-B9154CCCEC55}"/>
              </a:ext>
            </a:extLst>
          </p:cNvPr>
          <p:cNvSpPr>
            <a:spLocks noGrp="1"/>
          </p:cNvSpPr>
          <p:nvPr>
            <p:ph type="pic" sz="quarter" idx="25" hasCustomPrompt="1"/>
          </p:nvPr>
        </p:nvSpPr>
        <p:spPr>
          <a:xfrm>
            <a:off x="10384182" y="1363233"/>
            <a:ext cx="897876" cy="775309"/>
          </a:xfrm>
          <a:prstGeom prst="rect">
            <a:avLst/>
          </a:prstGeom>
        </p:spPr>
        <p:txBody>
          <a:bodyPr>
            <a:noAutofit/>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Text Placeholder 15">
            <a:extLst>
              <a:ext uri="{FF2B5EF4-FFF2-40B4-BE49-F238E27FC236}">
                <a16:creationId xmlns:a16="http://schemas.microsoft.com/office/drawing/2014/main" id="{61B50565-0B20-1C41-9E35-419D77CBF2F3}"/>
              </a:ext>
            </a:extLst>
          </p:cNvPr>
          <p:cNvSpPr>
            <a:spLocks noGrp="1"/>
          </p:cNvSpPr>
          <p:nvPr>
            <p:ph type="body" sz="quarter" idx="26" hasCustomPrompt="1"/>
          </p:nvPr>
        </p:nvSpPr>
        <p:spPr>
          <a:xfrm>
            <a:off x="2653990" y="1333334"/>
            <a:ext cx="1443675" cy="793300"/>
          </a:xfrm>
          <a:prstGeom prst="rect">
            <a:avLst/>
          </a:prstGeom>
        </p:spPr>
        <p:txBody>
          <a:bodyPr anchor="ctr"/>
          <a:lstStyle>
            <a:lvl1pPr marL="0" indent="0">
              <a:lnSpc>
                <a:spcPct val="100000"/>
              </a:lnSpc>
              <a:buNone/>
              <a:defRPr sz="2000">
                <a:solidFill>
                  <a:schemeClr val="bg1"/>
                </a:solidFill>
              </a:defRPr>
            </a:lvl1pPr>
          </a:lstStyle>
          <a:p>
            <a:pPr lvl="0"/>
            <a:r>
              <a:rPr lang="en-US" sz="1600"/>
              <a:t>Scenario one/Project one Description of work/scenario</a:t>
            </a:r>
            <a:endParaRPr lang="en-US"/>
          </a:p>
        </p:txBody>
      </p:sp>
      <p:sp>
        <p:nvSpPr>
          <p:cNvPr id="17" name="Text Placeholder 16">
            <a:extLst>
              <a:ext uri="{FF2B5EF4-FFF2-40B4-BE49-F238E27FC236}">
                <a16:creationId xmlns:a16="http://schemas.microsoft.com/office/drawing/2014/main" id="{CDB4810D-0BC5-410E-A832-789490942FA1}"/>
              </a:ext>
            </a:extLst>
          </p:cNvPr>
          <p:cNvSpPr>
            <a:spLocks noGrp="1"/>
          </p:cNvSpPr>
          <p:nvPr>
            <p:ph type="body" sz="quarter" idx="29" hasCustomPrompt="1"/>
          </p:nvPr>
        </p:nvSpPr>
        <p:spPr>
          <a:xfrm>
            <a:off x="588263" y="2357513"/>
            <a:ext cx="1933096" cy="1055612"/>
          </a:xfrm>
          <a:prstGeom prst="rect">
            <a:avLst/>
          </a:prstGeom>
          <a:solidFill>
            <a:srgbClr val="737373"/>
          </a:solidFill>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Approach one</a:t>
            </a:r>
          </a:p>
        </p:txBody>
      </p:sp>
      <p:sp>
        <p:nvSpPr>
          <p:cNvPr id="41" name="Text Placeholder 16">
            <a:extLst>
              <a:ext uri="{FF2B5EF4-FFF2-40B4-BE49-F238E27FC236}">
                <a16:creationId xmlns:a16="http://schemas.microsoft.com/office/drawing/2014/main" id="{D2E5C77B-FB81-4494-8399-B9FB27B5D6E0}"/>
              </a:ext>
            </a:extLst>
          </p:cNvPr>
          <p:cNvSpPr>
            <a:spLocks noGrp="1"/>
          </p:cNvSpPr>
          <p:nvPr>
            <p:ph type="body" sz="quarter" idx="30" hasCustomPrompt="1"/>
          </p:nvPr>
        </p:nvSpPr>
        <p:spPr>
          <a:xfrm>
            <a:off x="588493" y="3751638"/>
            <a:ext cx="1933096" cy="1055612"/>
          </a:xfrm>
          <a:prstGeom prst="rect">
            <a:avLst/>
          </a:prstGeom>
          <a:solidFill>
            <a:srgbClr val="737373"/>
          </a:solidFill>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Approach two</a:t>
            </a:r>
          </a:p>
        </p:txBody>
      </p:sp>
      <p:sp>
        <p:nvSpPr>
          <p:cNvPr id="42" name="Text Placeholder 16">
            <a:extLst>
              <a:ext uri="{FF2B5EF4-FFF2-40B4-BE49-F238E27FC236}">
                <a16:creationId xmlns:a16="http://schemas.microsoft.com/office/drawing/2014/main" id="{CA162461-E5EA-41E6-9E6C-064373BF7D1D}"/>
              </a:ext>
            </a:extLst>
          </p:cNvPr>
          <p:cNvSpPr>
            <a:spLocks noGrp="1"/>
          </p:cNvSpPr>
          <p:nvPr>
            <p:ph type="body" sz="quarter" idx="31" hasCustomPrompt="1"/>
          </p:nvPr>
        </p:nvSpPr>
        <p:spPr>
          <a:xfrm>
            <a:off x="581154" y="5124514"/>
            <a:ext cx="1933096" cy="1055612"/>
          </a:xfrm>
          <a:prstGeom prst="rect">
            <a:avLst/>
          </a:prstGeom>
          <a:solidFill>
            <a:srgbClr val="737373"/>
          </a:solidFill>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Approach three</a:t>
            </a:r>
          </a:p>
        </p:txBody>
      </p:sp>
      <p:sp>
        <p:nvSpPr>
          <p:cNvPr id="43" name="Text Placeholder 15">
            <a:extLst>
              <a:ext uri="{FF2B5EF4-FFF2-40B4-BE49-F238E27FC236}">
                <a16:creationId xmlns:a16="http://schemas.microsoft.com/office/drawing/2014/main" id="{1A91F63C-8F50-334F-9D61-B8C2A854998B}"/>
              </a:ext>
            </a:extLst>
          </p:cNvPr>
          <p:cNvSpPr>
            <a:spLocks noGrp="1"/>
          </p:cNvSpPr>
          <p:nvPr>
            <p:ph type="body" sz="quarter" idx="32" hasCustomPrompt="1"/>
          </p:nvPr>
        </p:nvSpPr>
        <p:spPr>
          <a:xfrm>
            <a:off x="5870765" y="1332907"/>
            <a:ext cx="1370428" cy="793300"/>
          </a:xfrm>
          <a:prstGeom prst="rect">
            <a:avLst/>
          </a:prstGeom>
        </p:spPr>
        <p:txBody>
          <a:bodyPr anchor="ctr"/>
          <a:lstStyle>
            <a:lvl1pPr marL="0" indent="0">
              <a:lnSpc>
                <a:spcPct val="100000"/>
              </a:lnSpc>
              <a:buNone/>
              <a:defRPr sz="2000">
                <a:solidFill>
                  <a:schemeClr val="bg1"/>
                </a:solidFill>
              </a:defRPr>
            </a:lvl1pPr>
          </a:lstStyle>
          <a:p>
            <a:pPr lvl="0"/>
            <a:r>
              <a:rPr lang="en-US" sz="1600"/>
              <a:t>Scenario two/Project two Description of work/scenario</a:t>
            </a:r>
            <a:endParaRPr lang="en-US"/>
          </a:p>
        </p:txBody>
      </p:sp>
      <p:sp>
        <p:nvSpPr>
          <p:cNvPr id="44" name="Text Placeholder 15">
            <a:extLst>
              <a:ext uri="{FF2B5EF4-FFF2-40B4-BE49-F238E27FC236}">
                <a16:creationId xmlns:a16="http://schemas.microsoft.com/office/drawing/2014/main" id="{D7A2BDCB-1F20-8D41-B419-F4844584B646}"/>
              </a:ext>
            </a:extLst>
          </p:cNvPr>
          <p:cNvSpPr>
            <a:spLocks noGrp="1"/>
          </p:cNvSpPr>
          <p:nvPr>
            <p:ph type="body" sz="quarter" idx="33" hasCustomPrompt="1"/>
          </p:nvPr>
        </p:nvSpPr>
        <p:spPr>
          <a:xfrm>
            <a:off x="9013764" y="1340930"/>
            <a:ext cx="1370418" cy="793300"/>
          </a:xfrm>
          <a:prstGeom prst="rect">
            <a:avLst/>
          </a:prstGeom>
        </p:spPr>
        <p:txBody>
          <a:bodyPr anchor="ctr"/>
          <a:lstStyle>
            <a:lvl1pPr marL="0" indent="0">
              <a:lnSpc>
                <a:spcPct val="100000"/>
              </a:lnSpc>
              <a:buNone/>
              <a:defRPr sz="2000">
                <a:solidFill>
                  <a:schemeClr val="bg1"/>
                </a:solidFill>
              </a:defRPr>
            </a:lvl1pPr>
          </a:lstStyle>
          <a:p>
            <a:pPr lvl="0"/>
            <a:r>
              <a:rPr lang="en-US" sz="1600"/>
              <a:t>Scenario three/Project three Description of work/scenario</a:t>
            </a:r>
            <a:endParaRPr lang="en-US"/>
          </a:p>
        </p:txBody>
      </p:sp>
    </p:spTree>
    <p:extLst>
      <p:ext uri="{BB962C8B-B14F-4D97-AF65-F5344CB8AC3E}">
        <p14:creationId xmlns:p14="http://schemas.microsoft.com/office/powerpoint/2010/main" val="2692850267"/>
      </p:ext>
    </p:extLst>
  </p:cSld>
  <p:clrMapOvr>
    <a:masterClrMapping/>
  </p:clrMapOvr>
  <p:transition>
    <p:fade/>
  </p:transition>
  <p:extLst>
    <p:ext uri="{DCECCB84-F9BA-43D5-87BE-67443E8EF086}">
      <p15:sldGuideLst xmlns:p15="http://schemas.microsoft.com/office/powerpoint/2012/main">
        <p15:guide id="1" orient="horz" pos="1488">
          <p15:clr>
            <a:srgbClr val="FBAE40"/>
          </p15:clr>
        </p15:guide>
        <p15:guide id="2" pos="528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ersona 1">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EA3D5132-4B13-4A65-B9EA-DD55F23926BE}"/>
              </a:ext>
            </a:extLst>
          </p:cNvPr>
          <p:cNvGrpSpPr/>
          <p:nvPr userDrawn="1"/>
        </p:nvGrpSpPr>
        <p:grpSpPr>
          <a:xfrm>
            <a:off x="7626352" y="1863857"/>
            <a:ext cx="1910281" cy="963693"/>
            <a:chOff x="8208469" y="1928210"/>
            <a:chExt cx="2285547" cy="1043678"/>
          </a:xfrm>
        </p:grpSpPr>
        <p:cxnSp>
          <p:nvCxnSpPr>
            <p:cNvPr id="86" name="Straight Connector 121">
              <a:extLst>
                <a:ext uri="{FF2B5EF4-FFF2-40B4-BE49-F238E27FC236}">
                  <a16:creationId xmlns:a16="http://schemas.microsoft.com/office/drawing/2014/main" id="{60051952-8EBC-4152-A7CA-47597728F47A}"/>
                </a:ext>
              </a:extLst>
            </p:cNvPr>
            <p:cNvCxnSpPr/>
            <p:nvPr userDrawn="1"/>
          </p:nvCxnSpPr>
          <p:spPr>
            <a:xfrm>
              <a:off x="8208469" y="1928210"/>
              <a:ext cx="2285547"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1C36E0B9-FFEE-4866-8028-D2F45AC8D2D0}"/>
                </a:ext>
              </a:extLst>
            </p:cNvPr>
            <p:cNvCxnSpPr/>
            <p:nvPr userDrawn="1"/>
          </p:nvCxnSpPr>
          <p:spPr>
            <a:xfrm>
              <a:off x="8208469" y="2276102"/>
              <a:ext cx="2275545"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F413D9C6-D6DF-441A-B0BA-47AD85023490}"/>
                </a:ext>
              </a:extLst>
            </p:cNvPr>
            <p:cNvCxnSpPr/>
            <p:nvPr userDrawn="1"/>
          </p:nvCxnSpPr>
          <p:spPr>
            <a:xfrm flipV="1">
              <a:off x="8208469" y="2623994"/>
              <a:ext cx="2271566"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E74B4307-2C0C-4B7A-89E0-13B3ADFB6567}"/>
                </a:ext>
              </a:extLst>
            </p:cNvPr>
            <p:cNvCxnSpPr/>
            <p:nvPr userDrawn="1"/>
          </p:nvCxnSpPr>
          <p:spPr>
            <a:xfrm flipV="1">
              <a:off x="8208469" y="2971887"/>
              <a:ext cx="2271566"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2" name="Group 81">
            <a:extLst>
              <a:ext uri="{FF2B5EF4-FFF2-40B4-BE49-F238E27FC236}">
                <a16:creationId xmlns:a16="http://schemas.microsoft.com/office/drawing/2014/main" id="{89F386CF-C95A-440E-9FCA-0967FCDF049D}"/>
              </a:ext>
            </a:extLst>
          </p:cNvPr>
          <p:cNvGrpSpPr/>
          <p:nvPr userDrawn="1"/>
        </p:nvGrpSpPr>
        <p:grpSpPr>
          <a:xfrm>
            <a:off x="7626350" y="3873285"/>
            <a:ext cx="1892459" cy="799627"/>
            <a:chOff x="4686268" y="3210683"/>
            <a:chExt cx="1651699" cy="663009"/>
          </a:xfrm>
        </p:grpSpPr>
        <p:cxnSp>
          <p:nvCxnSpPr>
            <p:cNvPr id="79" name="Straight Connector 121">
              <a:extLst>
                <a:ext uri="{FF2B5EF4-FFF2-40B4-BE49-F238E27FC236}">
                  <a16:creationId xmlns:a16="http://schemas.microsoft.com/office/drawing/2014/main" id="{5F155D8A-7158-401D-8D72-482E17130ECE}"/>
                </a:ext>
              </a:extLst>
            </p:cNvPr>
            <p:cNvCxnSpPr/>
            <p:nvPr userDrawn="1"/>
          </p:nvCxnSpPr>
          <p:spPr>
            <a:xfrm>
              <a:off x="4686268" y="3210683"/>
              <a:ext cx="1651699"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F49A88A0-9F8A-4790-9D15-EC2CDB8C1516}"/>
                </a:ext>
              </a:extLst>
            </p:cNvPr>
            <p:cNvCxnSpPr/>
            <p:nvPr userDrawn="1"/>
          </p:nvCxnSpPr>
          <p:spPr>
            <a:xfrm>
              <a:off x="4686268" y="3547596"/>
              <a:ext cx="1644471"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7A6AB26F-273C-435F-AC48-3CE7AB52090C}"/>
                </a:ext>
              </a:extLst>
            </p:cNvPr>
            <p:cNvCxnSpPr/>
            <p:nvPr userDrawn="1"/>
          </p:nvCxnSpPr>
          <p:spPr>
            <a:xfrm flipV="1">
              <a:off x="4686268" y="3873691"/>
              <a:ext cx="1641595"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hasCustomPrompt="1"/>
          </p:nvPr>
        </p:nvSpPr>
        <p:spPr>
          <a:xfrm>
            <a:off x="3031660" y="426738"/>
            <a:ext cx="8577729" cy="553998"/>
          </a:xfrm>
          <a:prstGeom prst="rect">
            <a:avLst/>
          </a:prstGeom>
        </p:spPr>
        <p:txBody>
          <a:bodyPr/>
          <a:lstStyle>
            <a:lvl1pPr>
              <a:defRPr>
                <a:solidFill>
                  <a:schemeClr val="tx1"/>
                </a:solidFill>
              </a:defRPr>
            </a:lvl1pPr>
          </a:lstStyle>
          <a:p>
            <a:r>
              <a:rPr lang="en-US"/>
              <a:t>Name – role</a:t>
            </a:r>
          </a:p>
        </p:txBody>
      </p:sp>
      <p:sp>
        <p:nvSpPr>
          <p:cNvPr id="3" name="Rectangle 2">
            <a:extLst>
              <a:ext uri="{FF2B5EF4-FFF2-40B4-BE49-F238E27FC236}">
                <a16:creationId xmlns:a16="http://schemas.microsoft.com/office/drawing/2014/main" id="{50952F38-2EC1-4EDE-B960-1058743E9716}"/>
              </a:ext>
            </a:extLst>
          </p:cNvPr>
          <p:cNvSpPr/>
          <p:nvPr userDrawn="1"/>
        </p:nvSpPr>
        <p:spPr>
          <a:xfrm>
            <a:off x="293689" y="292101"/>
            <a:ext cx="2737971" cy="6272213"/>
          </a:xfrm>
          <a:prstGeom prst="rect">
            <a:avLst/>
          </a:prstGeom>
          <a:solidFill>
            <a:srgbClr val="005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Text Placeholder 6">
            <a:extLst>
              <a:ext uri="{FF2B5EF4-FFF2-40B4-BE49-F238E27FC236}">
                <a16:creationId xmlns:a16="http://schemas.microsoft.com/office/drawing/2014/main" id="{505BDB66-106A-4CFA-9142-AB6C3EE2F673}"/>
              </a:ext>
            </a:extLst>
          </p:cNvPr>
          <p:cNvSpPr>
            <a:spLocks noGrp="1"/>
          </p:cNvSpPr>
          <p:nvPr>
            <p:ph type="body" sz="quarter" idx="10" hasCustomPrompt="1"/>
          </p:nvPr>
        </p:nvSpPr>
        <p:spPr>
          <a:xfrm>
            <a:off x="582612" y="3157181"/>
            <a:ext cx="2152894" cy="3114056"/>
          </a:xfrm>
          <a:prstGeom prst="rect">
            <a:avLst/>
          </a:prstGeom>
        </p:spPr>
        <p:txBody>
          <a:bodyPr>
            <a:noAutofit/>
          </a:bodyPr>
          <a:lstStyle>
            <a:lvl1pPr marL="0" indent="0">
              <a:lnSpc>
                <a:spcPct val="110000"/>
              </a:lnSpc>
              <a:spcBef>
                <a:spcPts val="294"/>
              </a:spcBef>
              <a:buNone/>
              <a:defRPr kumimoji="0" lang="en-US" sz="1200" b="0" i="0" u="none" strike="noStrike" kern="1200" cap="none" spc="0" normalizeH="0" baseline="0" dirty="0" smtClean="0">
                <a:ln>
                  <a:noFill/>
                </a:ln>
                <a:solidFill>
                  <a:srgbClr val="FFFFFF"/>
                </a:solidFill>
                <a:effectLst/>
                <a:uLnTx/>
                <a:uFillTx/>
                <a:latin typeface="+mn-lt"/>
                <a:ea typeface="+mn-ea"/>
                <a:cs typeface="Segoe UI Semilight" panose="020B0402040204020203" pitchFamily="34" charset="0"/>
              </a:defRPr>
            </a:lvl1pPr>
            <a:lvl2pPr marL="224100"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2pPr>
            <a:lvl3pPr marL="448198"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3pPr>
            <a:lvl4pPr marL="672298" indent="0">
              <a:buNone/>
              <a:defRPr kumimoji="0" lang="en-US" sz="1176" b="0" i="0" u="none" strike="noStrike" kern="1200" cap="none" spc="0" normalizeH="0" baseline="0" dirty="0" smtClean="0">
                <a:ln>
                  <a:noFill/>
                </a:ln>
                <a:solidFill>
                  <a:srgbClr val="FFFFFF"/>
                </a:solidFill>
                <a:effectLst/>
                <a:uLnTx/>
                <a:uFillTx/>
                <a:latin typeface="Segoe Pro Cond" panose="020B0506040504020203"/>
                <a:ea typeface="+mn-ea"/>
                <a:cs typeface="+mn-cs"/>
              </a:defRPr>
            </a:lvl4pPr>
            <a:lvl5pPr marL="896397" indent="0">
              <a:buNone/>
              <a:defRPr kumimoji="0" lang="en-US" sz="1176" b="0" i="0" u="none" strike="noStrike" kern="1200" cap="none" spc="0" normalizeH="0" baseline="0" dirty="0">
                <a:ln>
                  <a:noFill/>
                </a:ln>
                <a:solidFill>
                  <a:srgbClr val="FFFFFF"/>
                </a:solidFill>
                <a:effectLst/>
                <a:uLnTx/>
                <a:uFillTx/>
                <a:latin typeface="Segoe Pro Cond" panose="020B0506040504020203"/>
                <a:ea typeface="+mn-ea"/>
                <a:cs typeface="+mn-cs"/>
              </a:defRPr>
            </a:lvl5pPr>
          </a:lstStyle>
          <a:p>
            <a:pPr lvl="0"/>
            <a:r>
              <a:rPr lang="en-US"/>
              <a:t>Persona backstory</a:t>
            </a:r>
          </a:p>
        </p:txBody>
      </p:sp>
      <p:sp>
        <p:nvSpPr>
          <p:cNvPr id="9" name="Picture Placeholder 8">
            <a:extLst>
              <a:ext uri="{FF2B5EF4-FFF2-40B4-BE49-F238E27FC236}">
                <a16:creationId xmlns:a16="http://schemas.microsoft.com/office/drawing/2014/main" id="{06F78DF3-BF65-4C65-88B3-62B011432C41}"/>
              </a:ext>
            </a:extLst>
          </p:cNvPr>
          <p:cNvSpPr>
            <a:spLocks noGrp="1"/>
          </p:cNvSpPr>
          <p:nvPr>
            <p:ph type="pic" sz="quarter" idx="11" hasCustomPrompt="1"/>
          </p:nvPr>
        </p:nvSpPr>
        <p:spPr>
          <a:xfrm>
            <a:off x="588254" y="1057665"/>
            <a:ext cx="2148840" cy="1938528"/>
          </a:xfrm>
          <a:prstGeom prst="rect">
            <a:avLst/>
          </a:prstGeom>
        </p:spPr>
        <p:txBody>
          <a:bodyPr/>
          <a:lstStyle>
            <a:lvl1pPr marL="0" indent="0" algn="ctr">
              <a:lnSpc>
                <a:spcPct val="100000"/>
              </a:lnSpc>
              <a:buNone/>
              <a:defRPr>
                <a:solidFill>
                  <a:schemeClr val="bg1"/>
                </a:solidFill>
              </a:defRPr>
            </a:lvl1pPr>
          </a:lstStyle>
          <a:p>
            <a:r>
              <a:rPr lang="en-US"/>
              <a:t>Tap to insert photo of persona</a:t>
            </a:r>
          </a:p>
        </p:txBody>
      </p:sp>
      <p:sp>
        <p:nvSpPr>
          <p:cNvPr id="10" name="TextBox 9">
            <a:extLst>
              <a:ext uri="{FF2B5EF4-FFF2-40B4-BE49-F238E27FC236}">
                <a16:creationId xmlns:a16="http://schemas.microsoft.com/office/drawing/2014/main" id="{409C3F45-92DE-4683-BCE2-63C88A6F38FB}"/>
              </a:ext>
            </a:extLst>
          </p:cNvPr>
          <p:cNvSpPr txBox="1"/>
          <p:nvPr userDrawn="1"/>
        </p:nvSpPr>
        <p:spPr>
          <a:xfrm>
            <a:off x="3170009" y="1293971"/>
            <a:ext cx="1118768" cy="276999"/>
          </a:xfrm>
          <a:prstGeom prst="rect">
            <a:avLst/>
          </a:prstGeom>
          <a:noFill/>
        </p:spPr>
        <p:txBody>
          <a:bodyPr wrap="none" rtlCol="0">
            <a:spAutoFit/>
          </a:bodyPr>
          <a:lstStyle/>
          <a:p>
            <a:pPr marL="0" marR="0" lvl="0" indent="0" algn="l" defTabSz="121886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work style</a:t>
            </a:r>
          </a:p>
        </p:txBody>
      </p:sp>
      <p:sp>
        <p:nvSpPr>
          <p:cNvPr id="11" name="Rectangle 155">
            <a:extLst>
              <a:ext uri="{FF2B5EF4-FFF2-40B4-BE49-F238E27FC236}">
                <a16:creationId xmlns:a16="http://schemas.microsoft.com/office/drawing/2014/main" id="{721344D5-B1E2-4030-A6B1-1039EDF0E8E8}"/>
              </a:ext>
            </a:extLst>
          </p:cNvPr>
          <p:cNvSpPr/>
          <p:nvPr userDrawn="1"/>
        </p:nvSpPr>
        <p:spPr>
          <a:xfrm>
            <a:off x="6188964" y="1906278"/>
            <a:ext cx="704780" cy="196681"/>
          </a:xfrm>
          <a:prstGeom prst="rect">
            <a:avLst/>
          </a:prstGeom>
          <a:noFill/>
          <a:ln w="25400" cap="flat" cmpd="sng" algn="ctr">
            <a:noFill/>
            <a:prstDash val="solid"/>
          </a:ln>
          <a:effectLst/>
        </p:spPr>
        <p:txBody>
          <a:bodyPr wrap="square" lIns="95226" rtlCol="0" anchor="ctr"/>
          <a:lstStyle/>
          <a:p>
            <a:pPr marL="0" marR="0" lvl="0" indent="0" algn="l" defTabSz="95223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Placed</a:t>
            </a:r>
          </a:p>
        </p:txBody>
      </p:sp>
      <p:sp>
        <p:nvSpPr>
          <p:cNvPr id="12" name="Rectangle 156">
            <a:extLst>
              <a:ext uri="{FF2B5EF4-FFF2-40B4-BE49-F238E27FC236}">
                <a16:creationId xmlns:a16="http://schemas.microsoft.com/office/drawing/2014/main" id="{E7C39CBE-541E-4831-80B3-C78D5A0BEC0A}"/>
              </a:ext>
            </a:extLst>
          </p:cNvPr>
          <p:cNvSpPr/>
          <p:nvPr userDrawn="1"/>
        </p:nvSpPr>
        <p:spPr>
          <a:xfrm>
            <a:off x="6188965" y="2225850"/>
            <a:ext cx="934871" cy="249299"/>
          </a:xfrm>
          <a:prstGeom prst="rect">
            <a:avLst/>
          </a:prstGeom>
          <a:noFill/>
        </p:spPr>
        <p:txBody>
          <a:bodyPr wrap="none">
            <a:spAutoFit/>
          </a:bodyPr>
          <a:lstStyle/>
          <a:p>
            <a:pPr marL="0" marR="0" lvl="0" indent="0" algn="l" defTabSz="95223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Autonomous</a:t>
            </a:r>
          </a:p>
        </p:txBody>
      </p:sp>
      <p:sp>
        <p:nvSpPr>
          <p:cNvPr id="13" name="Rectangle 157">
            <a:extLst>
              <a:ext uri="{FF2B5EF4-FFF2-40B4-BE49-F238E27FC236}">
                <a16:creationId xmlns:a16="http://schemas.microsoft.com/office/drawing/2014/main" id="{10D695C5-F877-4069-8FA1-4BF33270CB00}"/>
              </a:ext>
            </a:extLst>
          </p:cNvPr>
          <p:cNvSpPr/>
          <p:nvPr userDrawn="1"/>
        </p:nvSpPr>
        <p:spPr>
          <a:xfrm>
            <a:off x="3145991" y="2555406"/>
            <a:ext cx="678742" cy="252148"/>
          </a:xfrm>
          <a:prstGeom prst="rect">
            <a:avLst/>
          </a:prstGeom>
          <a:noFill/>
          <a:ln w="25400" cap="flat" cmpd="sng" algn="ctr">
            <a:noFill/>
            <a:prstDash val="solid"/>
          </a:ln>
          <a:effectLst/>
        </p:spPr>
        <p:txBody>
          <a:bodyPr wrap="square" lIns="95226" rtlCol="0" anchor="ctr"/>
          <a:lstStyle/>
          <a:p>
            <a:pPr marL="0" marR="0" lvl="0" indent="0" algn="l" defTabSz="95223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Internal</a:t>
            </a:r>
          </a:p>
        </p:txBody>
      </p:sp>
      <p:sp>
        <p:nvSpPr>
          <p:cNvPr id="14" name="Rectangle 158">
            <a:extLst>
              <a:ext uri="{FF2B5EF4-FFF2-40B4-BE49-F238E27FC236}">
                <a16:creationId xmlns:a16="http://schemas.microsoft.com/office/drawing/2014/main" id="{EABD3EE6-51E5-4279-A16F-5FBEC0AE010F}"/>
              </a:ext>
            </a:extLst>
          </p:cNvPr>
          <p:cNvSpPr/>
          <p:nvPr userDrawn="1"/>
        </p:nvSpPr>
        <p:spPr>
          <a:xfrm>
            <a:off x="6188963" y="2556186"/>
            <a:ext cx="641522" cy="249299"/>
          </a:xfrm>
          <a:prstGeom prst="rect">
            <a:avLst/>
          </a:prstGeom>
          <a:noFill/>
        </p:spPr>
        <p:txBody>
          <a:bodyPr wrap="none">
            <a:spAutoFit/>
          </a:bodyPr>
          <a:lstStyle/>
          <a:p>
            <a:pPr marL="0" marR="0" lvl="0" indent="0" algn="l" defTabSz="95223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External</a:t>
            </a:r>
          </a:p>
        </p:txBody>
      </p:sp>
      <p:sp>
        <p:nvSpPr>
          <p:cNvPr id="15" name="Rectangle 159">
            <a:extLst>
              <a:ext uri="{FF2B5EF4-FFF2-40B4-BE49-F238E27FC236}">
                <a16:creationId xmlns:a16="http://schemas.microsoft.com/office/drawing/2014/main" id="{99324580-A762-4E2D-8449-72B2499665BF}"/>
              </a:ext>
            </a:extLst>
          </p:cNvPr>
          <p:cNvSpPr/>
          <p:nvPr userDrawn="1"/>
        </p:nvSpPr>
        <p:spPr>
          <a:xfrm>
            <a:off x="3145991" y="1878410"/>
            <a:ext cx="678742" cy="249299"/>
          </a:xfrm>
          <a:prstGeom prst="rect">
            <a:avLst/>
          </a:prstGeom>
          <a:noFill/>
        </p:spPr>
        <p:txBody>
          <a:bodyPr wrap="square">
            <a:spAutoFit/>
          </a:bodyPr>
          <a:lstStyle/>
          <a:p>
            <a:pPr marL="0" marR="0" lvl="0" indent="0" algn="l" defTabSz="121886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Mobile </a:t>
            </a:r>
            <a:endPar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16" name="Rectangle 160">
            <a:extLst>
              <a:ext uri="{FF2B5EF4-FFF2-40B4-BE49-F238E27FC236}">
                <a16:creationId xmlns:a16="http://schemas.microsoft.com/office/drawing/2014/main" id="{7B5D5926-ADEF-4C9D-95D0-AEAE0E800D61}"/>
              </a:ext>
            </a:extLst>
          </p:cNvPr>
          <p:cNvSpPr/>
          <p:nvPr userDrawn="1"/>
        </p:nvSpPr>
        <p:spPr>
          <a:xfrm>
            <a:off x="3145993" y="2201768"/>
            <a:ext cx="930063" cy="246221"/>
          </a:xfrm>
          <a:prstGeom prst="rect">
            <a:avLst/>
          </a:prstGeom>
          <a:noFill/>
        </p:spPr>
        <p:txBody>
          <a:bodyPr wrap="none">
            <a:spAutoFit/>
          </a:bodyPr>
          <a:lstStyle/>
          <a:p>
            <a:pPr marL="0" marR="0" lvl="0" indent="0" algn="l" defTabSz="95223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Collaborative</a:t>
            </a:r>
          </a:p>
        </p:txBody>
      </p:sp>
      <p:grpSp>
        <p:nvGrpSpPr>
          <p:cNvPr id="93" name="Group 92">
            <a:extLst>
              <a:ext uri="{FF2B5EF4-FFF2-40B4-BE49-F238E27FC236}">
                <a16:creationId xmlns:a16="http://schemas.microsoft.com/office/drawing/2014/main" id="{CFE232B6-8A00-4D81-B3B2-9D4F5C9BED8D}"/>
              </a:ext>
            </a:extLst>
          </p:cNvPr>
          <p:cNvGrpSpPr/>
          <p:nvPr userDrawn="1"/>
        </p:nvGrpSpPr>
        <p:grpSpPr>
          <a:xfrm>
            <a:off x="4173389" y="2026930"/>
            <a:ext cx="1929835" cy="650068"/>
            <a:chOff x="4686268" y="2081829"/>
            <a:chExt cx="1651699" cy="663009"/>
          </a:xfrm>
        </p:grpSpPr>
        <p:cxnSp>
          <p:nvCxnSpPr>
            <p:cNvPr id="17" name="Straight Connector 121">
              <a:extLst>
                <a:ext uri="{FF2B5EF4-FFF2-40B4-BE49-F238E27FC236}">
                  <a16:creationId xmlns:a16="http://schemas.microsoft.com/office/drawing/2014/main" id="{928F6D08-11DA-4E70-90BE-CB220B47B244}"/>
                </a:ext>
              </a:extLst>
            </p:cNvPr>
            <p:cNvCxnSpPr/>
            <p:nvPr userDrawn="1"/>
          </p:nvCxnSpPr>
          <p:spPr>
            <a:xfrm>
              <a:off x="4686268" y="2081829"/>
              <a:ext cx="1651699"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4C5C97C-2E8D-4A17-9D43-90951BAE4D6E}"/>
                </a:ext>
              </a:extLst>
            </p:cNvPr>
            <p:cNvCxnSpPr/>
            <p:nvPr userDrawn="1"/>
          </p:nvCxnSpPr>
          <p:spPr>
            <a:xfrm>
              <a:off x="4686268" y="2418742"/>
              <a:ext cx="1644471"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DB741FA-D9B1-4800-8EED-AF48609F0EB0}"/>
                </a:ext>
              </a:extLst>
            </p:cNvPr>
            <p:cNvCxnSpPr/>
            <p:nvPr userDrawn="1"/>
          </p:nvCxnSpPr>
          <p:spPr>
            <a:xfrm flipV="1">
              <a:off x="4686268" y="2744837"/>
              <a:ext cx="1641595"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78841A50-0604-465B-BCC1-025528D93AB7}"/>
              </a:ext>
            </a:extLst>
          </p:cNvPr>
          <p:cNvSpPr txBox="1"/>
          <p:nvPr userDrawn="1"/>
        </p:nvSpPr>
        <p:spPr>
          <a:xfrm>
            <a:off x="3170008" y="3290011"/>
            <a:ext cx="1481046" cy="276999"/>
          </a:xfrm>
          <a:prstGeom prst="rect">
            <a:avLst/>
          </a:prstGeom>
          <a:noFill/>
        </p:spPr>
        <p:txBody>
          <a:bodyPr wrap="none" rtlCol="0">
            <a:spAutoFit/>
          </a:bodyPr>
          <a:lstStyle/>
          <a:p>
            <a:pPr marL="0" marR="0" lvl="0" indent="0" algn="l" defTabSz="121886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responsibilities </a:t>
            </a:r>
          </a:p>
        </p:txBody>
      </p:sp>
      <p:sp>
        <p:nvSpPr>
          <p:cNvPr id="25" name="TextBox 24">
            <a:extLst>
              <a:ext uri="{FF2B5EF4-FFF2-40B4-BE49-F238E27FC236}">
                <a16:creationId xmlns:a16="http://schemas.microsoft.com/office/drawing/2014/main" id="{89A74EA6-86CB-44A1-9980-87C2F5E34E21}"/>
              </a:ext>
            </a:extLst>
          </p:cNvPr>
          <p:cNvSpPr txBox="1"/>
          <p:nvPr userDrawn="1"/>
        </p:nvSpPr>
        <p:spPr>
          <a:xfrm>
            <a:off x="3170009" y="5026183"/>
            <a:ext cx="952505" cy="276999"/>
          </a:xfrm>
          <a:prstGeom prst="rect">
            <a:avLst/>
          </a:prstGeom>
          <a:noFill/>
        </p:spPr>
        <p:txBody>
          <a:bodyPr wrap="none" rtlCol="0">
            <a:spAutoFit/>
          </a:bodyPr>
          <a:lstStyle/>
          <a:p>
            <a:pPr marL="0" marR="0" lvl="0" indent="0" algn="l" defTabSz="121886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mn-lt"/>
                <a:ea typeface="+mn-ea"/>
                <a:cs typeface="Impact Label"/>
              </a:rPr>
              <a:t>My Devices</a:t>
            </a:r>
          </a:p>
        </p:txBody>
      </p:sp>
      <p:sp>
        <p:nvSpPr>
          <p:cNvPr id="26" name="TextBox 25">
            <a:extLst>
              <a:ext uri="{FF2B5EF4-FFF2-40B4-BE49-F238E27FC236}">
                <a16:creationId xmlns:a16="http://schemas.microsoft.com/office/drawing/2014/main" id="{86C2CE9C-1DBF-4B4B-BBDE-B80C81B18ADC}"/>
              </a:ext>
            </a:extLst>
          </p:cNvPr>
          <p:cNvSpPr txBox="1"/>
          <p:nvPr userDrawn="1"/>
        </p:nvSpPr>
        <p:spPr>
          <a:xfrm>
            <a:off x="7419763" y="1293970"/>
            <a:ext cx="1042273" cy="280718"/>
          </a:xfrm>
          <a:prstGeom prst="rect">
            <a:avLst/>
          </a:prstGeom>
          <a:noFill/>
        </p:spPr>
        <p:txBody>
          <a:bodyPr wrap="none" rtlCol="0">
            <a:spAutoFit/>
          </a:bodyPr>
          <a:lstStyle/>
          <a:p>
            <a:pPr marL="0" marR="0" lvl="0" indent="0" algn="l" defTabSz="121886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activities</a:t>
            </a:r>
          </a:p>
        </p:txBody>
      </p:sp>
      <p:cxnSp>
        <p:nvCxnSpPr>
          <p:cNvPr id="30" name="Straight Connector 29">
            <a:extLst>
              <a:ext uri="{FF2B5EF4-FFF2-40B4-BE49-F238E27FC236}">
                <a16:creationId xmlns:a16="http://schemas.microsoft.com/office/drawing/2014/main" id="{75A17825-7C66-47BC-A14E-F14F6F71A68D}"/>
              </a:ext>
            </a:extLst>
          </p:cNvPr>
          <p:cNvCxnSpPr/>
          <p:nvPr userDrawn="1"/>
        </p:nvCxnSpPr>
        <p:spPr>
          <a:xfrm flipH="1">
            <a:off x="3653128" y="5074399"/>
            <a:ext cx="7560642" cy="29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A128CDD-DD8B-4D8B-BF56-B80198499F04}"/>
              </a:ext>
            </a:extLst>
          </p:cNvPr>
          <p:cNvSpPr txBox="1"/>
          <p:nvPr userDrawn="1"/>
        </p:nvSpPr>
        <p:spPr>
          <a:xfrm>
            <a:off x="7419763" y="3290010"/>
            <a:ext cx="1265539" cy="280718"/>
          </a:xfrm>
          <a:prstGeom prst="rect">
            <a:avLst/>
          </a:prstGeom>
          <a:noFill/>
        </p:spPr>
        <p:txBody>
          <a:bodyPr wrap="none" rtlCol="0">
            <a:spAutoFit/>
          </a:bodyPr>
          <a:lstStyle/>
          <a:p>
            <a:pPr marL="0" marR="0" lvl="0" indent="0" algn="l" defTabSz="1218865"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My key systems</a:t>
            </a:r>
          </a:p>
        </p:txBody>
      </p:sp>
      <p:sp>
        <p:nvSpPr>
          <p:cNvPr id="51" name="Example Roles">
            <a:extLst>
              <a:ext uri="{FF2B5EF4-FFF2-40B4-BE49-F238E27FC236}">
                <a16:creationId xmlns:a16="http://schemas.microsoft.com/office/drawing/2014/main" id="{64E03865-BA46-4AC3-9B07-613889BDE6CE}"/>
              </a:ext>
            </a:extLst>
          </p:cNvPr>
          <p:cNvSpPr txBox="1"/>
          <p:nvPr userDrawn="1"/>
        </p:nvSpPr>
        <p:spPr>
          <a:xfrm>
            <a:off x="3243722" y="5277353"/>
            <a:ext cx="709756" cy="249299"/>
          </a:xfrm>
          <a:prstGeom prst="rect">
            <a:avLst/>
          </a:prstGeom>
          <a:noFill/>
        </p:spPr>
        <p:txBody>
          <a:bodyPr wrap="square" rtlCol="0">
            <a:spAutoFit/>
          </a:bodyPr>
          <a:lstStyle/>
          <a:p>
            <a:pPr marL="0" lvl="0" indent="0" algn="l" defTabSz="1066682" rtl="0" eaLnBrk="1" latinLnBrk="0" hangingPunct="1">
              <a:spcBef>
                <a:spcPts val="1765"/>
              </a:spcBef>
              <a:buClr>
                <a:srgbClr val="0072C6"/>
              </a:buClr>
              <a:buSzPct val="100000"/>
              <a:buFont typeface="Wingdings" pitchFamily="2" charset="2"/>
              <a:buNone/>
            </a:pPr>
            <a:r>
              <a:rPr lang="en-US" sz="1000" kern="1200" spc="-20" baseline="0">
                <a:solidFill>
                  <a:schemeClr val="tx1"/>
                </a:solidFill>
              </a:rPr>
              <a:t>Current</a:t>
            </a:r>
            <a:endParaRPr lang="en-US" sz="1000" spc="-20" baseline="0">
              <a:solidFill>
                <a:schemeClr val="tx1"/>
              </a:solidFill>
            </a:endParaRPr>
          </a:p>
        </p:txBody>
      </p:sp>
      <p:sp>
        <p:nvSpPr>
          <p:cNvPr id="78" name="Text Placeholder 77">
            <a:extLst>
              <a:ext uri="{FF2B5EF4-FFF2-40B4-BE49-F238E27FC236}">
                <a16:creationId xmlns:a16="http://schemas.microsoft.com/office/drawing/2014/main" id="{D71C0ABC-B9C9-42EA-93E6-13021AEFC534}"/>
              </a:ext>
            </a:extLst>
          </p:cNvPr>
          <p:cNvSpPr>
            <a:spLocks noGrp="1"/>
          </p:cNvSpPr>
          <p:nvPr userDrawn="1">
            <p:ph type="body" sz="quarter" idx="12" hasCustomPrompt="1"/>
          </p:nvPr>
        </p:nvSpPr>
        <p:spPr>
          <a:xfrm>
            <a:off x="623088" y="614915"/>
            <a:ext cx="2408572" cy="361111"/>
          </a:xfrm>
          <a:prstGeom prst="rect">
            <a:avLst/>
          </a:prstGeom>
        </p:spPr>
        <p:txBody>
          <a:bodyPr lIns="91440" rIns="91440">
            <a:noAutofit/>
          </a:bodyPr>
          <a:lstStyle>
            <a:lvl1pPr marL="0" indent="0">
              <a:buNone/>
              <a:defRPr sz="1000">
                <a:solidFill>
                  <a:schemeClr val="bg1"/>
                </a:solidFill>
              </a:defRPr>
            </a:lvl1pPr>
            <a:lvl2pPr>
              <a:defRPr sz="882">
                <a:solidFill>
                  <a:schemeClr val="bg1"/>
                </a:solidFill>
              </a:defRPr>
            </a:lvl2pPr>
            <a:lvl3pPr>
              <a:defRPr sz="882">
                <a:solidFill>
                  <a:schemeClr val="bg1"/>
                </a:solidFill>
              </a:defRPr>
            </a:lvl3pPr>
            <a:lvl4pPr>
              <a:defRPr sz="882">
                <a:solidFill>
                  <a:schemeClr val="bg1"/>
                </a:solidFill>
              </a:defRPr>
            </a:lvl4pPr>
            <a:lvl5pPr>
              <a:defRPr sz="882">
                <a:solidFill>
                  <a:schemeClr val="bg1"/>
                </a:solidFill>
              </a:defRPr>
            </a:lvl5pPr>
          </a:lstStyle>
          <a:p>
            <a:pPr lvl="0"/>
            <a:r>
              <a:rPr lang="en-US"/>
              <a:t>persona description</a:t>
            </a:r>
          </a:p>
        </p:txBody>
      </p:sp>
      <p:sp>
        <p:nvSpPr>
          <p:cNvPr id="84" name="Text Placeholder 83">
            <a:extLst>
              <a:ext uri="{FF2B5EF4-FFF2-40B4-BE49-F238E27FC236}">
                <a16:creationId xmlns:a16="http://schemas.microsoft.com/office/drawing/2014/main" id="{9054F4B4-0A29-4498-9EC8-AEF0095D90C7}"/>
              </a:ext>
            </a:extLst>
          </p:cNvPr>
          <p:cNvSpPr>
            <a:spLocks noGrp="1"/>
          </p:cNvSpPr>
          <p:nvPr userDrawn="1">
            <p:ph type="body" sz="quarter" idx="13" hasCustomPrompt="1"/>
          </p:nvPr>
        </p:nvSpPr>
        <p:spPr>
          <a:xfrm>
            <a:off x="3249719" y="3637294"/>
            <a:ext cx="4001282" cy="1098216"/>
          </a:xfrm>
          <a:prstGeom prst="rect">
            <a:avLst/>
          </a:prstGeom>
        </p:spPr>
        <p:txBody>
          <a:bodyPr lIns="91440">
            <a:noAutofit/>
          </a:bodyPr>
          <a:lstStyle>
            <a:lvl1pPr marL="0" marR="0" indent="0" algn="l" defTabSz="914378" rtl="0" eaLnBrk="1" fontAlgn="auto" latinLnBrk="0" hangingPunct="1">
              <a:lnSpc>
                <a:spcPct val="150000"/>
              </a:lnSpc>
              <a:spcBef>
                <a:spcPts val="0"/>
              </a:spcBef>
              <a:spcAft>
                <a:spcPts val="0"/>
              </a:spcAft>
              <a:buClrTx/>
              <a:buSzTx/>
              <a:buFont typeface="Arial" panose="020B0604020202020204" pitchFamily="34" charset="0"/>
              <a:buChar char="•"/>
              <a:tabLst/>
              <a:defRPr kumimoji="0" lang="en-US" sz="981"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marL="178545" indent="-178545" algn="l" defTabSz="1218865" rtl="0" eaLnBrk="1" fontAlgn="base" latinLnBrk="0" hangingPunct="1">
              <a:lnSpc>
                <a:spcPct val="120000"/>
              </a:lnSpc>
              <a:spcAft>
                <a:spcPct val="0"/>
              </a:spcAft>
              <a:buFont typeface="Arial"/>
              <a:buChar char="•"/>
              <a:defRPr kumimoji="0" lang="en-US" sz="100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2pPr>
            <a:lvl3pPr marL="178545" indent="-178545" algn="l" defTabSz="1218865" rtl="0" eaLnBrk="1" fontAlgn="base" latinLnBrk="0" hangingPunct="1">
              <a:lnSpc>
                <a:spcPct val="120000"/>
              </a:lnSpc>
              <a:spcAft>
                <a:spcPct val="0"/>
              </a:spcAft>
              <a:buFont typeface="Arial"/>
              <a:buChar char="•"/>
              <a:defRPr kumimoji="0" lang="en-US" sz="100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3pPr>
            <a:lvl4pPr marL="178545" indent="-178545" algn="l" defTabSz="1218865" rtl="0" eaLnBrk="1" fontAlgn="base" latinLnBrk="0" hangingPunct="1">
              <a:lnSpc>
                <a:spcPct val="120000"/>
              </a:lnSpc>
              <a:spcAft>
                <a:spcPct val="0"/>
              </a:spcAft>
              <a:buFont typeface="Arial"/>
              <a:buChar char="•"/>
              <a:defRPr kumimoji="0" lang="en-US" sz="100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4pPr>
            <a:lvl5pPr marL="178545" indent="-178545" algn="l" defTabSz="1218865" rtl="0" eaLnBrk="1" fontAlgn="base" latinLnBrk="0" hangingPunct="1">
              <a:lnSpc>
                <a:spcPct val="120000"/>
              </a:lnSpc>
              <a:spcAft>
                <a:spcPct val="0"/>
              </a:spcAft>
              <a:buFont typeface="Arial"/>
              <a:buChar char="•"/>
              <a:defRPr kumimoji="0" lang="en-US" sz="10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marL="224100" marR="0" lvl="0" indent="-224100" algn="l" defTabSz="914378"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marL="224100" marR="0" lvl="0" indent="-224100" algn="l" defTabSz="914378"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92" name="Text Placeholder 91">
            <a:extLst>
              <a:ext uri="{FF2B5EF4-FFF2-40B4-BE49-F238E27FC236}">
                <a16:creationId xmlns:a16="http://schemas.microsoft.com/office/drawing/2014/main" id="{AFE55B9F-4DBD-4119-A23C-0E755E348473}"/>
              </a:ext>
            </a:extLst>
          </p:cNvPr>
          <p:cNvSpPr>
            <a:spLocks noGrp="1"/>
          </p:cNvSpPr>
          <p:nvPr userDrawn="1">
            <p:ph type="body" sz="quarter" idx="14" hasCustomPrompt="1"/>
          </p:nvPr>
        </p:nvSpPr>
        <p:spPr>
          <a:xfrm>
            <a:off x="9574682" y="1672892"/>
            <a:ext cx="2034706" cy="303503"/>
          </a:xfrm>
          <a:prstGeom prst="rect">
            <a:avLst/>
          </a:prstGeom>
          <a:ln>
            <a:noFill/>
          </a:ln>
        </p:spPr>
        <p:txBody>
          <a:bodyPr lIns="91440" tIns="91440" rIns="91440" bIns="91440" anchor="ctr">
            <a:noAutofit/>
          </a:bodyPr>
          <a:lstStyle>
            <a:lvl1pPr marL="0" indent="0">
              <a:lnSpc>
                <a:spcPct val="150000"/>
              </a:lnSpc>
              <a:spcAft>
                <a:spcPts val="1176"/>
              </a:spcAft>
              <a:buNone/>
              <a:defRPr kumimoji="0" lang="en-US" sz="10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a:t>
            </a:r>
          </a:p>
        </p:txBody>
      </p:sp>
      <p:sp>
        <p:nvSpPr>
          <p:cNvPr id="95" name="Example Roles">
            <a:extLst>
              <a:ext uri="{FF2B5EF4-FFF2-40B4-BE49-F238E27FC236}">
                <a16:creationId xmlns:a16="http://schemas.microsoft.com/office/drawing/2014/main" id="{AAA2C3FD-FAE2-4F26-BA85-5A93449292F4}"/>
              </a:ext>
            </a:extLst>
          </p:cNvPr>
          <p:cNvSpPr txBox="1"/>
          <p:nvPr userDrawn="1"/>
        </p:nvSpPr>
        <p:spPr>
          <a:xfrm>
            <a:off x="7351948" y="5277353"/>
            <a:ext cx="2489767" cy="249299"/>
          </a:xfrm>
          <a:prstGeom prst="rect">
            <a:avLst/>
          </a:prstGeom>
          <a:noFill/>
        </p:spPr>
        <p:txBody>
          <a:bodyPr wrap="square" rtlCol="0">
            <a:spAutoFit/>
          </a:bodyPr>
          <a:lstStyle/>
          <a:p>
            <a:pPr lvl="0"/>
            <a:r>
              <a:rPr lang="en-US" sz="1000">
                <a:solidFill>
                  <a:schemeClr val="tx1"/>
                </a:solidFill>
              </a:rPr>
              <a:t>Desired future technology</a:t>
            </a:r>
          </a:p>
        </p:txBody>
      </p:sp>
      <p:sp>
        <p:nvSpPr>
          <p:cNvPr id="108" name="Text Placeholder 91">
            <a:extLst>
              <a:ext uri="{FF2B5EF4-FFF2-40B4-BE49-F238E27FC236}">
                <a16:creationId xmlns:a16="http://schemas.microsoft.com/office/drawing/2014/main" id="{FCAC1B5E-E372-4774-BCD5-5A10326B2EBF}"/>
              </a:ext>
            </a:extLst>
          </p:cNvPr>
          <p:cNvSpPr>
            <a:spLocks noGrp="1"/>
          </p:cNvSpPr>
          <p:nvPr userDrawn="1">
            <p:ph type="body" sz="quarter" idx="15" hasCustomPrompt="1"/>
          </p:nvPr>
        </p:nvSpPr>
        <p:spPr>
          <a:xfrm>
            <a:off x="9574682" y="2002626"/>
            <a:ext cx="2034706" cy="303503"/>
          </a:xfrm>
          <a:prstGeom prst="rect">
            <a:avLst/>
          </a:prstGeom>
          <a:ln>
            <a:noFill/>
          </a:ln>
        </p:spPr>
        <p:txBody>
          <a:bodyPr lIns="91440" tIns="91440" rIns="91440" bIns="91440" anchor="ctr">
            <a:noAutofit/>
          </a:bodyPr>
          <a:lstStyle>
            <a:lvl1pPr marL="224100" marR="0" indent="-224100" algn="l" defTabSz="914378"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a:t>
            </a:r>
          </a:p>
        </p:txBody>
      </p:sp>
      <p:sp>
        <p:nvSpPr>
          <p:cNvPr id="109" name="Text Placeholder 91">
            <a:extLst>
              <a:ext uri="{FF2B5EF4-FFF2-40B4-BE49-F238E27FC236}">
                <a16:creationId xmlns:a16="http://schemas.microsoft.com/office/drawing/2014/main" id="{C5B6AAA2-57D5-4204-BEB5-1CFB46CE75F5}"/>
              </a:ext>
            </a:extLst>
          </p:cNvPr>
          <p:cNvSpPr>
            <a:spLocks noGrp="1"/>
          </p:cNvSpPr>
          <p:nvPr userDrawn="1">
            <p:ph type="body" sz="quarter" idx="16" hasCustomPrompt="1"/>
          </p:nvPr>
        </p:nvSpPr>
        <p:spPr>
          <a:xfrm>
            <a:off x="9574682" y="2332361"/>
            <a:ext cx="2034706" cy="303503"/>
          </a:xfrm>
          <a:prstGeom prst="rect">
            <a:avLst/>
          </a:prstGeom>
          <a:ln>
            <a:noFill/>
          </a:ln>
        </p:spPr>
        <p:txBody>
          <a:bodyPr lIns="91440" tIns="91440" rIns="91440" bIns="91440" anchor="ctr">
            <a:noAutofit/>
          </a:bodyPr>
          <a:lstStyle>
            <a:lvl1pPr marL="224100" marR="0" indent="-224100" algn="l" defTabSz="914378"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a:t>
            </a:r>
          </a:p>
        </p:txBody>
      </p:sp>
      <p:sp>
        <p:nvSpPr>
          <p:cNvPr id="110" name="Text Placeholder 91">
            <a:extLst>
              <a:ext uri="{FF2B5EF4-FFF2-40B4-BE49-F238E27FC236}">
                <a16:creationId xmlns:a16="http://schemas.microsoft.com/office/drawing/2014/main" id="{A7C96285-E733-4433-90CF-3AD2ADB832A1}"/>
              </a:ext>
            </a:extLst>
          </p:cNvPr>
          <p:cNvSpPr>
            <a:spLocks noGrp="1"/>
          </p:cNvSpPr>
          <p:nvPr userDrawn="1">
            <p:ph type="body" sz="quarter" idx="17" hasCustomPrompt="1"/>
          </p:nvPr>
        </p:nvSpPr>
        <p:spPr>
          <a:xfrm>
            <a:off x="9574682" y="2662095"/>
            <a:ext cx="2034706" cy="303503"/>
          </a:xfrm>
          <a:prstGeom prst="rect">
            <a:avLst/>
          </a:prstGeom>
          <a:ln>
            <a:noFill/>
          </a:ln>
        </p:spPr>
        <p:txBody>
          <a:bodyPr lIns="91440" tIns="91440" rIns="91440" bIns="91440" anchor="ctr">
            <a:noAutofit/>
          </a:bodyPr>
          <a:lstStyle>
            <a:lvl1pPr marL="224100" marR="0" indent="-224100" algn="l" defTabSz="914378"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a:t>
            </a:r>
          </a:p>
        </p:txBody>
      </p:sp>
      <p:sp>
        <p:nvSpPr>
          <p:cNvPr id="111" name="Text Placeholder 91">
            <a:extLst>
              <a:ext uri="{FF2B5EF4-FFF2-40B4-BE49-F238E27FC236}">
                <a16:creationId xmlns:a16="http://schemas.microsoft.com/office/drawing/2014/main" id="{7C161A8B-BFFE-4B7A-80FF-AB6E735633A6}"/>
              </a:ext>
            </a:extLst>
          </p:cNvPr>
          <p:cNvSpPr>
            <a:spLocks noGrp="1"/>
          </p:cNvSpPr>
          <p:nvPr userDrawn="1">
            <p:ph type="body" sz="quarter" idx="18" hasCustomPrompt="1"/>
          </p:nvPr>
        </p:nvSpPr>
        <p:spPr>
          <a:xfrm>
            <a:off x="9574682" y="3682852"/>
            <a:ext cx="2034706" cy="303503"/>
          </a:xfrm>
          <a:prstGeom prst="rect">
            <a:avLst/>
          </a:prstGeom>
          <a:ln>
            <a:noFill/>
          </a:ln>
        </p:spPr>
        <p:txBody>
          <a:bodyPr lIns="91440" tIns="91440" rIns="91440" bIns="91440" anchor="ctr">
            <a:noAutofit/>
          </a:bodyPr>
          <a:lstStyle>
            <a:lvl1pPr marL="224100" marR="0" indent="-224100" algn="l" defTabSz="914378"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a:t>
            </a:r>
          </a:p>
        </p:txBody>
      </p:sp>
      <p:sp>
        <p:nvSpPr>
          <p:cNvPr id="112" name="Text Placeholder 91">
            <a:extLst>
              <a:ext uri="{FF2B5EF4-FFF2-40B4-BE49-F238E27FC236}">
                <a16:creationId xmlns:a16="http://schemas.microsoft.com/office/drawing/2014/main" id="{6A7BF1E6-DA75-48A0-8BC4-443847E3E96A}"/>
              </a:ext>
            </a:extLst>
          </p:cNvPr>
          <p:cNvSpPr>
            <a:spLocks noGrp="1"/>
          </p:cNvSpPr>
          <p:nvPr userDrawn="1">
            <p:ph type="body" sz="quarter" idx="19" hasCustomPrompt="1"/>
          </p:nvPr>
        </p:nvSpPr>
        <p:spPr>
          <a:xfrm>
            <a:off x="9574682" y="4086861"/>
            <a:ext cx="2034706" cy="303503"/>
          </a:xfrm>
          <a:prstGeom prst="rect">
            <a:avLst/>
          </a:prstGeom>
          <a:ln>
            <a:noFill/>
          </a:ln>
        </p:spPr>
        <p:txBody>
          <a:bodyPr lIns="91440" tIns="91440" rIns="91440" bIns="91440" anchor="ctr">
            <a:noAutofit/>
          </a:bodyPr>
          <a:lstStyle>
            <a:lvl1pPr marL="224100" marR="0" indent="-224100" algn="l" defTabSz="914378"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a:t>
            </a:r>
          </a:p>
        </p:txBody>
      </p:sp>
      <p:sp>
        <p:nvSpPr>
          <p:cNvPr id="113" name="Text Placeholder 91">
            <a:extLst>
              <a:ext uri="{FF2B5EF4-FFF2-40B4-BE49-F238E27FC236}">
                <a16:creationId xmlns:a16="http://schemas.microsoft.com/office/drawing/2014/main" id="{AC85FCC8-A778-4A62-80A8-E2C8200C41A2}"/>
              </a:ext>
            </a:extLst>
          </p:cNvPr>
          <p:cNvSpPr>
            <a:spLocks noGrp="1"/>
          </p:cNvSpPr>
          <p:nvPr userDrawn="1">
            <p:ph type="body" sz="quarter" idx="20" hasCustomPrompt="1"/>
          </p:nvPr>
        </p:nvSpPr>
        <p:spPr>
          <a:xfrm>
            <a:off x="9574682" y="4490869"/>
            <a:ext cx="2034706" cy="303503"/>
          </a:xfrm>
          <a:prstGeom prst="rect">
            <a:avLst/>
          </a:prstGeom>
          <a:ln>
            <a:noFill/>
          </a:ln>
        </p:spPr>
        <p:txBody>
          <a:bodyPr lIns="91440" tIns="91440" rIns="91440" bIns="91440" anchor="ctr">
            <a:noAutofit/>
          </a:bodyPr>
          <a:lstStyle>
            <a:lvl1pPr marL="224100" marR="0" indent="-224100" algn="l" defTabSz="914378"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100" marR="0" lvl="0" indent="-224100" algn="l" defTabSz="914378" rtl="0" eaLnBrk="1" fontAlgn="auto" latinLnBrk="0" hangingPunct="1">
              <a:lnSpc>
                <a:spcPct val="100000"/>
              </a:lnSpc>
              <a:spcBef>
                <a:spcPts val="0"/>
              </a:spcBef>
              <a:spcAft>
                <a:spcPts val="0"/>
              </a:spcAft>
              <a:buClrTx/>
              <a:buSzTx/>
              <a:tabLst/>
              <a:defRPr/>
            </a:pPr>
            <a:r>
              <a:rPr lang="en-US"/>
              <a:t>Lorem ipsum</a:t>
            </a:r>
          </a:p>
        </p:txBody>
      </p:sp>
      <p:sp>
        <p:nvSpPr>
          <p:cNvPr id="42" name="Rectangle 41">
            <a:extLst>
              <a:ext uri="{FF2B5EF4-FFF2-40B4-BE49-F238E27FC236}">
                <a16:creationId xmlns:a16="http://schemas.microsoft.com/office/drawing/2014/main" id="{48FDD436-4968-F143-B582-AD1B679EA33C}"/>
              </a:ext>
            </a:extLst>
          </p:cNvPr>
          <p:cNvSpPr/>
          <p:nvPr userDrawn="1"/>
        </p:nvSpPr>
        <p:spPr>
          <a:xfrm>
            <a:off x="4649154" y="1930470"/>
            <a:ext cx="198232" cy="198232"/>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765">
              <a:solidFill>
                <a:srgbClr val="EAEAEA">
                  <a:lumMod val="50000"/>
                </a:srgbClr>
              </a:solidFill>
              <a:latin typeface="Segoe UI Semilight"/>
            </a:endParaRPr>
          </a:p>
        </p:txBody>
      </p:sp>
      <p:sp>
        <p:nvSpPr>
          <p:cNvPr id="43" name="Rectangle 42">
            <a:extLst>
              <a:ext uri="{FF2B5EF4-FFF2-40B4-BE49-F238E27FC236}">
                <a16:creationId xmlns:a16="http://schemas.microsoft.com/office/drawing/2014/main" id="{15C9C603-F373-034D-BD23-5C34AFE2AE9B}"/>
              </a:ext>
            </a:extLst>
          </p:cNvPr>
          <p:cNvSpPr/>
          <p:nvPr userDrawn="1"/>
        </p:nvSpPr>
        <p:spPr>
          <a:xfrm>
            <a:off x="5175094" y="2263967"/>
            <a:ext cx="203825" cy="203825"/>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765">
              <a:solidFill>
                <a:srgbClr val="EAEAEA">
                  <a:lumMod val="50000"/>
                </a:srgbClr>
              </a:solidFill>
              <a:latin typeface="Segoe UI Semilight"/>
            </a:endParaRPr>
          </a:p>
        </p:txBody>
      </p:sp>
      <p:sp>
        <p:nvSpPr>
          <p:cNvPr id="44" name="Rectangle 43">
            <a:extLst>
              <a:ext uri="{FF2B5EF4-FFF2-40B4-BE49-F238E27FC236}">
                <a16:creationId xmlns:a16="http://schemas.microsoft.com/office/drawing/2014/main" id="{1C73D507-7DBC-ED4F-83CC-0057759A0613}"/>
              </a:ext>
            </a:extLst>
          </p:cNvPr>
          <p:cNvSpPr/>
          <p:nvPr userDrawn="1"/>
        </p:nvSpPr>
        <p:spPr>
          <a:xfrm>
            <a:off x="4479686" y="2581041"/>
            <a:ext cx="205838" cy="205838"/>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765">
              <a:solidFill>
                <a:srgbClr val="EAEAEA">
                  <a:lumMod val="50000"/>
                </a:srgbClr>
              </a:solidFill>
              <a:latin typeface="Segoe UI Semilight"/>
            </a:endParaRPr>
          </a:p>
        </p:txBody>
      </p:sp>
      <p:sp>
        <p:nvSpPr>
          <p:cNvPr id="45" name="Rounded Rectangle 35">
            <a:extLst>
              <a:ext uri="{FF2B5EF4-FFF2-40B4-BE49-F238E27FC236}">
                <a16:creationId xmlns:a16="http://schemas.microsoft.com/office/drawing/2014/main" id="{476199A9-A41D-3549-AB4C-B00BB9CE6053}"/>
              </a:ext>
            </a:extLst>
          </p:cNvPr>
          <p:cNvSpPr/>
          <p:nvPr userDrawn="1"/>
        </p:nvSpPr>
        <p:spPr>
          <a:xfrm>
            <a:off x="7547153" y="3797862"/>
            <a:ext cx="682685" cy="143428"/>
          </a:xfrm>
          <a:prstGeom prst="roundRect">
            <a:avLst>
              <a:gd name="adj" fmla="val 0"/>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sp>
        <p:nvSpPr>
          <p:cNvPr id="46" name="Rounded Rectangle 37">
            <a:extLst>
              <a:ext uri="{FF2B5EF4-FFF2-40B4-BE49-F238E27FC236}">
                <a16:creationId xmlns:a16="http://schemas.microsoft.com/office/drawing/2014/main" id="{6E761C68-62CD-5E47-A06B-4121FD1C2F08}"/>
              </a:ext>
            </a:extLst>
          </p:cNvPr>
          <p:cNvSpPr/>
          <p:nvPr userDrawn="1"/>
        </p:nvSpPr>
        <p:spPr>
          <a:xfrm>
            <a:off x="7558903" y="4196397"/>
            <a:ext cx="997378" cy="143428"/>
          </a:xfrm>
          <a:prstGeom prst="roundRect">
            <a:avLst>
              <a:gd name="adj" fmla="val 0"/>
            </a:avLst>
          </a:prstGeom>
          <a:solidFill>
            <a:srgbClr val="F4A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sp>
        <p:nvSpPr>
          <p:cNvPr id="47" name="Rounded Rectangle 39">
            <a:extLst>
              <a:ext uri="{FF2B5EF4-FFF2-40B4-BE49-F238E27FC236}">
                <a16:creationId xmlns:a16="http://schemas.microsoft.com/office/drawing/2014/main" id="{8202D980-920E-5243-8C44-D7B99A602236}"/>
              </a:ext>
            </a:extLst>
          </p:cNvPr>
          <p:cNvSpPr/>
          <p:nvPr userDrawn="1"/>
        </p:nvSpPr>
        <p:spPr>
          <a:xfrm>
            <a:off x="7558901" y="4594932"/>
            <a:ext cx="1414597" cy="143428"/>
          </a:xfrm>
          <a:prstGeom prst="roundRect">
            <a:avLst>
              <a:gd name="adj" fmla="val 0"/>
            </a:avLst>
          </a:prstGeom>
          <a:solidFill>
            <a:srgbClr val="A9E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sp>
        <p:nvSpPr>
          <p:cNvPr id="48" name="Rectangle: Rounded Corners 19">
            <a:extLst>
              <a:ext uri="{FF2B5EF4-FFF2-40B4-BE49-F238E27FC236}">
                <a16:creationId xmlns:a16="http://schemas.microsoft.com/office/drawing/2014/main" id="{151ED28B-9E96-3D49-A907-AA7A2E1D363C}"/>
              </a:ext>
            </a:extLst>
          </p:cNvPr>
          <p:cNvSpPr/>
          <p:nvPr userDrawn="1"/>
        </p:nvSpPr>
        <p:spPr bwMode="auto">
          <a:xfrm>
            <a:off x="7558901" y="1775513"/>
            <a:ext cx="588801" cy="143428"/>
          </a:xfrm>
          <a:prstGeom prst="roundRect">
            <a:avLst>
              <a:gd name="adj" fmla="val 0"/>
            </a:avLst>
          </a:prstGeom>
          <a:solidFill>
            <a:srgbClr val="F465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49" name="Rectangle: Rounded Corners 20">
            <a:extLst>
              <a:ext uri="{FF2B5EF4-FFF2-40B4-BE49-F238E27FC236}">
                <a16:creationId xmlns:a16="http://schemas.microsoft.com/office/drawing/2014/main" id="{AD539DC1-4652-4844-80C6-EC9C6944EF98}"/>
              </a:ext>
            </a:extLst>
          </p:cNvPr>
          <p:cNvSpPr/>
          <p:nvPr userDrawn="1"/>
        </p:nvSpPr>
        <p:spPr bwMode="auto">
          <a:xfrm>
            <a:off x="7558901" y="2095271"/>
            <a:ext cx="1695329" cy="143428"/>
          </a:xfrm>
          <a:prstGeom prst="roundRect">
            <a:avLst>
              <a:gd name="adj" fmla="val 0"/>
            </a:avLst>
          </a:prstGeom>
          <a:solidFill>
            <a:srgbClr val="A9E5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0" name="Rectangle: Rounded Corners 21">
            <a:extLst>
              <a:ext uri="{FF2B5EF4-FFF2-40B4-BE49-F238E27FC236}">
                <a16:creationId xmlns:a16="http://schemas.microsoft.com/office/drawing/2014/main" id="{211EBC47-659E-894E-9E68-E0E477011630}"/>
              </a:ext>
            </a:extLst>
          </p:cNvPr>
          <p:cNvSpPr/>
          <p:nvPr userDrawn="1"/>
        </p:nvSpPr>
        <p:spPr bwMode="auto">
          <a:xfrm>
            <a:off x="7558902" y="2415027"/>
            <a:ext cx="1414597" cy="143428"/>
          </a:xfrm>
          <a:prstGeom prst="roundRect">
            <a:avLst>
              <a:gd name="adj" fmla="val 0"/>
            </a:avLst>
          </a:prstGeom>
          <a:solidFill>
            <a:srgbClr val="43A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2" name="Rectangle: Rounded Corners 22">
            <a:extLst>
              <a:ext uri="{FF2B5EF4-FFF2-40B4-BE49-F238E27FC236}">
                <a16:creationId xmlns:a16="http://schemas.microsoft.com/office/drawing/2014/main" id="{4177B9F8-8FC9-C144-BE97-CC3F7603DF85}"/>
              </a:ext>
            </a:extLst>
          </p:cNvPr>
          <p:cNvSpPr/>
          <p:nvPr userDrawn="1"/>
        </p:nvSpPr>
        <p:spPr bwMode="auto">
          <a:xfrm>
            <a:off x="7558901" y="2734785"/>
            <a:ext cx="776089" cy="143428"/>
          </a:xfrm>
          <a:prstGeom prst="roundRect">
            <a:avLst>
              <a:gd name="adj" fmla="val 0"/>
            </a:avLst>
          </a:prstGeom>
          <a:solidFill>
            <a:srgbClr val="F4A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US" sz="2353">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 name="Picture Placeholder 4">
            <a:extLst>
              <a:ext uri="{FF2B5EF4-FFF2-40B4-BE49-F238E27FC236}">
                <a16:creationId xmlns:a16="http://schemas.microsoft.com/office/drawing/2014/main" id="{20BF48A3-9343-E540-BADB-558356A51D19}"/>
              </a:ext>
            </a:extLst>
          </p:cNvPr>
          <p:cNvSpPr>
            <a:spLocks noGrp="1"/>
          </p:cNvSpPr>
          <p:nvPr>
            <p:ph type="pic" sz="quarter" idx="21" hasCustomPrompt="1"/>
          </p:nvPr>
        </p:nvSpPr>
        <p:spPr>
          <a:xfrm>
            <a:off x="3359411" y="5612954"/>
            <a:ext cx="409865" cy="415296"/>
          </a:xfrm>
          <a:prstGeom prst="rect">
            <a:avLst/>
          </a:prstGeom>
        </p:spPr>
        <p:txBody>
          <a:bodyPr/>
          <a:lstStyle>
            <a:lvl1pPr>
              <a:defRPr sz="800"/>
            </a:lvl1pPr>
          </a:lstStyle>
          <a:p>
            <a:r>
              <a:rPr lang="en-US"/>
              <a:t>icon</a:t>
            </a:r>
          </a:p>
        </p:txBody>
      </p:sp>
      <p:sp>
        <p:nvSpPr>
          <p:cNvPr id="64" name="Picture Placeholder 4">
            <a:extLst>
              <a:ext uri="{FF2B5EF4-FFF2-40B4-BE49-F238E27FC236}">
                <a16:creationId xmlns:a16="http://schemas.microsoft.com/office/drawing/2014/main" id="{56BDB28F-B91F-5F41-BA98-7F6F2C773D44}"/>
              </a:ext>
            </a:extLst>
          </p:cNvPr>
          <p:cNvSpPr>
            <a:spLocks noGrp="1"/>
          </p:cNvSpPr>
          <p:nvPr>
            <p:ph type="pic" sz="quarter" idx="22" hasCustomPrompt="1"/>
          </p:nvPr>
        </p:nvSpPr>
        <p:spPr>
          <a:xfrm>
            <a:off x="3879670" y="5609148"/>
            <a:ext cx="409865" cy="415296"/>
          </a:xfrm>
          <a:prstGeom prst="rect">
            <a:avLst/>
          </a:prstGeom>
        </p:spPr>
        <p:txBody>
          <a:bodyPr/>
          <a:lstStyle>
            <a:lvl1pPr>
              <a:defRPr sz="800"/>
            </a:lvl1pPr>
          </a:lstStyle>
          <a:p>
            <a:r>
              <a:rPr lang="en-US"/>
              <a:t>icon</a:t>
            </a:r>
          </a:p>
        </p:txBody>
      </p:sp>
      <p:sp>
        <p:nvSpPr>
          <p:cNvPr id="65" name="Picture Placeholder 4">
            <a:extLst>
              <a:ext uri="{FF2B5EF4-FFF2-40B4-BE49-F238E27FC236}">
                <a16:creationId xmlns:a16="http://schemas.microsoft.com/office/drawing/2014/main" id="{9BD33D0A-3BB0-854F-8F5F-E1B195CCA77C}"/>
              </a:ext>
            </a:extLst>
          </p:cNvPr>
          <p:cNvSpPr>
            <a:spLocks noGrp="1"/>
          </p:cNvSpPr>
          <p:nvPr>
            <p:ph type="pic" sz="quarter" idx="23" hasCustomPrompt="1"/>
          </p:nvPr>
        </p:nvSpPr>
        <p:spPr>
          <a:xfrm>
            <a:off x="4399931" y="5621914"/>
            <a:ext cx="409865" cy="415296"/>
          </a:xfrm>
          <a:prstGeom prst="rect">
            <a:avLst/>
          </a:prstGeom>
        </p:spPr>
        <p:txBody>
          <a:bodyPr/>
          <a:lstStyle>
            <a:lvl1pPr>
              <a:defRPr sz="800"/>
            </a:lvl1pPr>
          </a:lstStyle>
          <a:p>
            <a:r>
              <a:rPr lang="en-US"/>
              <a:t>icon</a:t>
            </a:r>
          </a:p>
        </p:txBody>
      </p:sp>
      <p:sp>
        <p:nvSpPr>
          <p:cNvPr id="66" name="Picture Placeholder 4">
            <a:extLst>
              <a:ext uri="{FF2B5EF4-FFF2-40B4-BE49-F238E27FC236}">
                <a16:creationId xmlns:a16="http://schemas.microsoft.com/office/drawing/2014/main" id="{F4B1316A-4A40-2E4B-A13E-29D44517286A}"/>
              </a:ext>
            </a:extLst>
          </p:cNvPr>
          <p:cNvSpPr>
            <a:spLocks noGrp="1"/>
          </p:cNvSpPr>
          <p:nvPr>
            <p:ph type="pic" sz="quarter" idx="24" hasCustomPrompt="1"/>
          </p:nvPr>
        </p:nvSpPr>
        <p:spPr>
          <a:xfrm>
            <a:off x="4920190" y="5609148"/>
            <a:ext cx="409865" cy="415296"/>
          </a:xfrm>
          <a:prstGeom prst="rect">
            <a:avLst/>
          </a:prstGeom>
        </p:spPr>
        <p:txBody>
          <a:bodyPr/>
          <a:lstStyle>
            <a:lvl1pPr>
              <a:defRPr sz="800"/>
            </a:lvl1pPr>
          </a:lstStyle>
          <a:p>
            <a:r>
              <a:rPr lang="en-US"/>
              <a:t>icon</a:t>
            </a:r>
          </a:p>
        </p:txBody>
      </p:sp>
      <p:sp>
        <p:nvSpPr>
          <p:cNvPr id="67" name="Picture Placeholder 4">
            <a:extLst>
              <a:ext uri="{FF2B5EF4-FFF2-40B4-BE49-F238E27FC236}">
                <a16:creationId xmlns:a16="http://schemas.microsoft.com/office/drawing/2014/main" id="{5077DBE6-2393-F349-8D87-51B3200B5BEA}"/>
              </a:ext>
            </a:extLst>
          </p:cNvPr>
          <p:cNvSpPr>
            <a:spLocks noGrp="1"/>
          </p:cNvSpPr>
          <p:nvPr>
            <p:ph type="pic" sz="quarter" idx="25" hasCustomPrompt="1"/>
          </p:nvPr>
        </p:nvSpPr>
        <p:spPr>
          <a:xfrm>
            <a:off x="5440451" y="5621914"/>
            <a:ext cx="409865" cy="415296"/>
          </a:xfrm>
          <a:prstGeom prst="rect">
            <a:avLst/>
          </a:prstGeom>
        </p:spPr>
        <p:txBody>
          <a:bodyPr/>
          <a:lstStyle>
            <a:lvl1pPr>
              <a:defRPr sz="800"/>
            </a:lvl1pPr>
          </a:lstStyle>
          <a:p>
            <a:r>
              <a:rPr lang="en-US"/>
              <a:t>icon</a:t>
            </a:r>
          </a:p>
        </p:txBody>
      </p:sp>
      <p:sp>
        <p:nvSpPr>
          <p:cNvPr id="68" name="Picture Placeholder 4">
            <a:extLst>
              <a:ext uri="{FF2B5EF4-FFF2-40B4-BE49-F238E27FC236}">
                <a16:creationId xmlns:a16="http://schemas.microsoft.com/office/drawing/2014/main" id="{838FEA4F-1856-644A-ADD5-852D4C6CBA0E}"/>
              </a:ext>
            </a:extLst>
          </p:cNvPr>
          <p:cNvSpPr>
            <a:spLocks noGrp="1"/>
          </p:cNvSpPr>
          <p:nvPr>
            <p:ph type="pic" sz="quarter" idx="26" hasCustomPrompt="1"/>
          </p:nvPr>
        </p:nvSpPr>
        <p:spPr>
          <a:xfrm>
            <a:off x="3359411" y="6111186"/>
            <a:ext cx="409865" cy="415296"/>
          </a:xfrm>
          <a:prstGeom prst="rect">
            <a:avLst/>
          </a:prstGeom>
        </p:spPr>
        <p:txBody>
          <a:bodyPr/>
          <a:lstStyle>
            <a:lvl1pPr>
              <a:defRPr sz="800"/>
            </a:lvl1pPr>
          </a:lstStyle>
          <a:p>
            <a:r>
              <a:rPr lang="en-US"/>
              <a:t>icon</a:t>
            </a:r>
          </a:p>
        </p:txBody>
      </p:sp>
      <p:sp>
        <p:nvSpPr>
          <p:cNvPr id="69" name="Picture Placeholder 4">
            <a:extLst>
              <a:ext uri="{FF2B5EF4-FFF2-40B4-BE49-F238E27FC236}">
                <a16:creationId xmlns:a16="http://schemas.microsoft.com/office/drawing/2014/main" id="{FEA6B667-7FA2-C94D-A0A1-A63250D626AE}"/>
              </a:ext>
            </a:extLst>
          </p:cNvPr>
          <p:cNvSpPr>
            <a:spLocks noGrp="1"/>
          </p:cNvSpPr>
          <p:nvPr>
            <p:ph type="pic" sz="quarter" idx="27" hasCustomPrompt="1"/>
          </p:nvPr>
        </p:nvSpPr>
        <p:spPr>
          <a:xfrm>
            <a:off x="3879670" y="6107380"/>
            <a:ext cx="409865" cy="415296"/>
          </a:xfrm>
          <a:prstGeom prst="rect">
            <a:avLst/>
          </a:prstGeom>
        </p:spPr>
        <p:txBody>
          <a:bodyPr/>
          <a:lstStyle>
            <a:lvl1pPr>
              <a:defRPr sz="800"/>
            </a:lvl1pPr>
          </a:lstStyle>
          <a:p>
            <a:r>
              <a:rPr lang="en-US"/>
              <a:t>icon</a:t>
            </a:r>
          </a:p>
        </p:txBody>
      </p:sp>
      <p:sp>
        <p:nvSpPr>
          <p:cNvPr id="70" name="Picture Placeholder 4">
            <a:extLst>
              <a:ext uri="{FF2B5EF4-FFF2-40B4-BE49-F238E27FC236}">
                <a16:creationId xmlns:a16="http://schemas.microsoft.com/office/drawing/2014/main" id="{71A857C5-E3EE-B144-8782-FAEF1E387FDB}"/>
              </a:ext>
            </a:extLst>
          </p:cNvPr>
          <p:cNvSpPr>
            <a:spLocks noGrp="1"/>
          </p:cNvSpPr>
          <p:nvPr>
            <p:ph type="pic" sz="quarter" idx="28" hasCustomPrompt="1"/>
          </p:nvPr>
        </p:nvSpPr>
        <p:spPr>
          <a:xfrm>
            <a:off x="4399931" y="6120146"/>
            <a:ext cx="409865" cy="415296"/>
          </a:xfrm>
          <a:prstGeom prst="rect">
            <a:avLst/>
          </a:prstGeom>
        </p:spPr>
        <p:txBody>
          <a:bodyPr/>
          <a:lstStyle>
            <a:lvl1pPr>
              <a:defRPr sz="800"/>
            </a:lvl1pPr>
          </a:lstStyle>
          <a:p>
            <a:r>
              <a:rPr lang="en-US"/>
              <a:t>icon</a:t>
            </a:r>
          </a:p>
        </p:txBody>
      </p:sp>
      <p:sp>
        <p:nvSpPr>
          <p:cNvPr id="71" name="Picture Placeholder 4">
            <a:extLst>
              <a:ext uri="{FF2B5EF4-FFF2-40B4-BE49-F238E27FC236}">
                <a16:creationId xmlns:a16="http://schemas.microsoft.com/office/drawing/2014/main" id="{DF77D567-0B65-A540-B533-50987E567971}"/>
              </a:ext>
            </a:extLst>
          </p:cNvPr>
          <p:cNvSpPr>
            <a:spLocks noGrp="1"/>
          </p:cNvSpPr>
          <p:nvPr>
            <p:ph type="pic" sz="quarter" idx="29" hasCustomPrompt="1"/>
          </p:nvPr>
        </p:nvSpPr>
        <p:spPr>
          <a:xfrm>
            <a:off x="4920190" y="6107380"/>
            <a:ext cx="409865" cy="415296"/>
          </a:xfrm>
          <a:prstGeom prst="rect">
            <a:avLst/>
          </a:prstGeom>
        </p:spPr>
        <p:txBody>
          <a:bodyPr/>
          <a:lstStyle>
            <a:lvl1pPr>
              <a:defRPr sz="800"/>
            </a:lvl1pPr>
          </a:lstStyle>
          <a:p>
            <a:r>
              <a:rPr lang="en-US"/>
              <a:t>icon</a:t>
            </a:r>
          </a:p>
        </p:txBody>
      </p:sp>
      <p:sp>
        <p:nvSpPr>
          <p:cNvPr id="72" name="Picture Placeholder 4">
            <a:extLst>
              <a:ext uri="{FF2B5EF4-FFF2-40B4-BE49-F238E27FC236}">
                <a16:creationId xmlns:a16="http://schemas.microsoft.com/office/drawing/2014/main" id="{6069EA76-84F2-FD4D-B208-CCB29711E266}"/>
              </a:ext>
            </a:extLst>
          </p:cNvPr>
          <p:cNvSpPr>
            <a:spLocks noGrp="1"/>
          </p:cNvSpPr>
          <p:nvPr>
            <p:ph type="pic" sz="quarter" idx="30" hasCustomPrompt="1"/>
          </p:nvPr>
        </p:nvSpPr>
        <p:spPr>
          <a:xfrm>
            <a:off x="5440451" y="6120146"/>
            <a:ext cx="409865" cy="415296"/>
          </a:xfrm>
          <a:prstGeom prst="rect">
            <a:avLst/>
          </a:prstGeom>
        </p:spPr>
        <p:txBody>
          <a:bodyPr/>
          <a:lstStyle>
            <a:lvl1pPr>
              <a:defRPr sz="800"/>
            </a:lvl1pPr>
          </a:lstStyle>
          <a:p>
            <a:r>
              <a:rPr lang="en-US"/>
              <a:t>icon</a:t>
            </a:r>
          </a:p>
        </p:txBody>
      </p:sp>
      <p:sp>
        <p:nvSpPr>
          <p:cNvPr id="73" name="Picture Placeholder 4">
            <a:extLst>
              <a:ext uri="{FF2B5EF4-FFF2-40B4-BE49-F238E27FC236}">
                <a16:creationId xmlns:a16="http://schemas.microsoft.com/office/drawing/2014/main" id="{FF88852B-067F-1643-B1D0-A31E068AFD14}"/>
              </a:ext>
            </a:extLst>
          </p:cNvPr>
          <p:cNvSpPr>
            <a:spLocks noGrp="1"/>
          </p:cNvSpPr>
          <p:nvPr>
            <p:ph type="pic" sz="quarter" idx="31" hasCustomPrompt="1"/>
          </p:nvPr>
        </p:nvSpPr>
        <p:spPr>
          <a:xfrm>
            <a:off x="7455592" y="5609798"/>
            <a:ext cx="409865" cy="415296"/>
          </a:xfrm>
          <a:prstGeom prst="rect">
            <a:avLst/>
          </a:prstGeom>
        </p:spPr>
        <p:txBody>
          <a:bodyPr/>
          <a:lstStyle>
            <a:lvl1pPr>
              <a:defRPr sz="800"/>
            </a:lvl1pPr>
          </a:lstStyle>
          <a:p>
            <a:r>
              <a:rPr lang="en-US"/>
              <a:t>icon</a:t>
            </a:r>
          </a:p>
        </p:txBody>
      </p:sp>
      <p:sp>
        <p:nvSpPr>
          <p:cNvPr id="74" name="Picture Placeholder 4">
            <a:extLst>
              <a:ext uri="{FF2B5EF4-FFF2-40B4-BE49-F238E27FC236}">
                <a16:creationId xmlns:a16="http://schemas.microsoft.com/office/drawing/2014/main" id="{B6CC0018-F546-4D4C-B087-963FC845315A}"/>
              </a:ext>
            </a:extLst>
          </p:cNvPr>
          <p:cNvSpPr>
            <a:spLocks noGrp="1"/>
          </p:cNvSpPr>
          <p:nvPr>
            <p:ph type="pic" sz="quarter" idx="32" hasCustomPrompt="1"/>
          </p:nvPr>
        </p:nvSpPr>
        <p:spPr>
          <a:xfrm>
            <a:off x="7975853" y="5605992"/>
            <a:ext cx="409865" cy="415296"/>
          </a:xfrm>
          <a:prstGeom prst="rect">
            <a:avLst/>
          </a:prstGeom>
        </p:spPr>
        <p:txBody>
          <a:bodyPr/>
          <a:lstStyle>
            <a:lvl1pPr>
              <a:defRPr sz="800"/>
            </a:lvl1pPr>
          </a:lstStyle>
          <a:p>
            <a:r>
              <a:rPr lang="en-US"/>
              <a:t>icon</a:t>
            </a:r>
          </a:p>
        </p:txBody>
      </p:sp>
      <p:sp>
        <p:nvSpPr>
          <p:cNvPr id="75" name="Picture Placeholder 4">
            <a:extLst>
              <a:ext uri="{FF2B5EF4-FFF2-40B4-BE49-F238E27FC236}">
                <a16:creationId xmlns:a16="http://schemas.microsoft.com/office/drawing/2014/main" id="{F2EB9DE0-5AFD-E74F-935A-06740684FB15}"/>
              </a:ext>
            </a:extLst>
          </p:cNvPr>
          <p:cNvSpPr>
            <a:spLocks noGrp="1"/>
          </p:cNvSpPr>
          <p:nvPr>
            <p:ph type="pic" sz="quarter" idx="33" hasCustomPrompt="1"/>
          </p:nvPr>
        </p:nvSpPr>
        <p:spPr>
          <a:xfrm>
            <a:off x="8496112" y="5618757"/>
            <a:ext cx="409865" cy="415296"/>
          </a:xfrm>
          <a:prstGeom prst="rect">
            <a:avLst/>
          </a:prstGeom>
        </p:spPr>
        <p:txBody>
          <a:bodyPr/>
          <a:lstStyle>
            <a:lvl1pPr>
              <a:defRPr sz="800"/>
            </a:lvl1pPr>
          </a:lstStyle>
          <a:p>
            <a:r>
              <a:rPr lang="en-US"/>
              <a:t>icon</a:t>
            </a:r>
          </a:p>
        </p:txBody>
      </p:sp>
      <p:sp>
        <p:nvSpPr>
          <p:cNvPr id="76" name="Picture Placeholder 4">
            <a:extLst>
              <a:ext uri="{FF2B5EF4-FFF2-40B4-BE49-F238E27FC236}">
                <a16:creationId xmlns:a16="http://schemas.microsoft.com/office/drawing/2014/main" id="{EC909D05-2ECD-C549-A80A-6073B55CD7CB}"/>
              </a:ext>
            </a:extLst>
          </p:cNvPr>
          <p:cNvSpPr>
            <a:spLocks noGrp="1"/>
          </p:cNvSpPr>
          <p:nvPr>
            <p:ph type="pic" sz="quarter" idx="34" hasCustomPrompt="1"/>
          </p:nvPr>
        </p:nvSpPr>
        <p:spPr>
          <a:xfrm>
            <a:off x="9016372" y="5605992"/>
            <a:ext cx="409865" cy="415296"/>
          </a:xfrm>
          <a:prstGeom prst="rect">
            <a:avLst/>
          </a:prstGeom>
        </p:spPr>
        <p:txBody>
          <a:bodyPr/>
          <a:lstStyle>
            <a:lvl1pPr>
              <a:defRPr sz="800"/>
            </a:lvl1pPr>
          </a:lstStyle>
          <a:p>
            <a:r>
              <a:rPr lang="en-US"/>
              <a:t>icon</a:t>
            </a:r>
          </a:p>
        </p:txBody>
      </p:sp>
      <p:sp>
        <p:nvSpPr>
          <p:cNvPr id="77" name="Picture Placeholder 4">
            <a:extLst>
              <a:ext uri="{FF2B5EF4-FFF2-40B4-BE49-F238E27FC236}">
                <a16:creationId xmlns:a16="http://schemas.microsoft.com/office/drawing/2014/main" id="{8DBCE1DC-7516-FE43-96B0-9F2F18C76511}"/>
              </a:ext>
            </a:extLst>
          </p:cNvPr>
          <p:cNvSpPr>
            <a:spLocks noGrp="1"/>
          </p:cNvSpPr>
          <p:nvPr>
            <p:ph type="pic" sz="quarter" idx="35" hasCustomPrompt="1"/>
          </p:nvPr>
        </p:nvSpPr>
        <p:spPr>
          <a:xfrm>
            <a:off x="9536633" y="5618757"/>
            <a:ext cx="409865" cy="415296"/>
          </a:xfrm>
          <a:prstGeom prst="rect">
            <a:avLst/>
          </a:prstGeom>
        </p:spPr>
        <p:txBody>
          <a:bodyPr/>
          <a:lstStyle>
            <a:lvl1pPr>
              <a:defRPr sz="800"/>
            </a:lvl1pPr>
          </a:lstStyle>
          <a:p>
            <a:r>
              <a:rPr lang="en-US"/>
              <a:t>icon</a:t>
            </a:r>
          </a:p>
        </p:txBody>
      </p:sp>
      <p:sp>
        <p:nvSpPr>
          <p:cNvPr id="83" name="Picture Placeholder 4">
            <a:extLst>
              <a:ext uri="{FF2B5EF4-FFF2-40B4-BE49-F238E27FC236}">
                <a16:creationId xmlns:a16="http://schemas.microsoft.com/office/drawing/2014/main" id="{8A79811B-693F-AF41-A6D1-B611176BF44C}"/>
              </a:ext>
            </a:extLst>
          </p:cNvPr>
          <p:cNvSpPr>
            <a:spLocks noGrp="1"/>
          </p:cNvSpPr>
          <p:nvPr>
            <p:ph type="pic" sz="quarter" idx="36" hasCustomPrompt="1"/>
          </p:nvPr>
        </p:nvSpPr>
        <p:spPr>
          <a:xfrm>
            <a:off x="7455592" y="6108030"/>
            <a:ext cx="409865" cy="415296"/>
          </a:xfrm>
          <a:prstGeom prst="rect">
            <a:avLst/>
          </a:prstGeom>
        </p:spPr>
        <p:txBody>
          <a:bodyPr/>
          <a:lstStyle>
            <a:lvl1pPr>
              <a:defRPr sz="800"/>
            </a:lvl1pPr>
          </a:lstStyle>
          <a:p>
            <a:r>
              <a:rPr lang="en-US"/>
              <a:t>icon</a:t>
            </a:r>
          </a:p>
        </p:txBody>
      </p:sp>
      <p:sp>
        <p:nvSpPr>
          <p:cNvPr id="85" name="Picture Placeholder 4">
            <a:extLst>
              <a:ext uri="{FF2B5EF4-FFF2-40B4-BE49-F238E27FC236}">
                <a16:creationId xmlns:a16="http://schemas.microsoft.com/office/drawing/2014/main" id="{12F9A4E7-EB34-4544-A35E-7C00EE5A933E}"/>
              </a:ext>
            </a:extLst>
          </p:cNvPr>
          <p:cNvSpPr>
            <a:spLocks noGrp="1"/>
          </p:cNvSpPr>
          <p:nvPr>
            <p:ph type="pic" sz="quarter" idx="37" hasCustomPrompt="1"/>
          </p:nvPr>
        </p:nvSpPr>
        <p:spPr>
          <a:xfrm>
            <a:off x="7975853" y="6104225"/>
            <a:ext cx="409865" cy="415296"/>
          </a:xfrm>
          <a:prstGeom prst="rect">
            <a:avLst/>
          </a:prstGeom>
        </p:spPr>
        <p:txBody>
          <a:bodyPr/>
          <a:lstStyle>
            <a:lvl1pPr>
              <a:defRPr sz="800"/>
            </a:lvl1pPr>
          </a:lstStyle>
          <a:p>
            <a:r>
              <a:rPr lang="en-US"/>
              <a:t>icon</a:t>
            </a:r>
          </a:p>
        </p:txBody>
      </p:sp>
      <p:sp>
        <p:nvSpPr>
          <p:cNvPr id="91" name="Picture Placeholder 4">
            <a:extLst>
              <a:ext uri="{FF2B5EF4-FFF2-40B4-BE49-F238E27FC236}">
                <a16:creationId xmlns:a16="http://schemas.microsoft.com/office/drawing/2014/main" id="{3BDE68A8-DF02-134A-B95F-DEDC2295B19D}"/>
              </a:ext>
            </a:extLst>
          </p:cNvPr>
          <p:cNvSpPr>
            <a:spLocks noGrp="1"/>
          </p:cNvSpPr>
          <p:nvPr>
            <p:ph type="pic" sz="quarter" idx="38" hasCustomPrompt="1"/>
          </p:nvPr>
        </p:nvSpPr>
        <p:spPr>
          <a:xfrm>
            <a:off x="8496112" y="6116991"/>
            <a:ext cx="409865" cy="415296"/>
          </a:xfrm>
          <a:prstGeom prst="rect">
            <a:avLst/>
          </a:prstGeom>
        </p:spPr>
        <p:txBody>
          <a:bodyPr/>
          <a:lstStyle>
            <a:lvl1pPr>
              <a:defRPr sz="800"/>
            </a:lvl1pPr>
          </a:lstStyle>
          <a:p>
            <a:r>
              <a:rPr lang="en-US"/>
              <a:t>icon</a:t>
            </a:r>
          </a:p>
        </p:txBody>
      </p:sp>
      <p:sp>
        <p:nvSpPr>
          <p:cNvPr id="94" name="Picture Placeholder 4">
            <a:extLst>
              <a:ext uri="{FF2B5EF4-FFF2-40B4-BE49-F238E27FC236}">
                <a16:creationId xmlns:a16="http://schemas.microsoft.com/office/drawing/2014/main" id="{F7E91D9E-2316-E847-B953-E48F7760EAA6}"/>
              </a:ext>
            </a:extLst>
          </p:cNvPr>
          <p:cNvSpPr>
            <a:spLocks noGrp="1"/>
          </p:cNvSpPr>
          <p:nvPr>
            <p:ph type="pic" sz="quarter" idx="39" hasCustomPrompt="1"/>
          </p:nvPr>
        </p:nvSpPr>
        <p:spPr>
          <a:xfrm>
            <a:off x="9016372" y="6104225"/>
            <a:ext cx="409865" cy="415296"/>
          </a:xfrm>
          <a:prstGeom prst="rect">
            <a:avLst/>
          </a:prstGeom>
        </p:spPr>
        <p:txBody>
          <a:bodyPr/>
          <a:lstStyle>
            <a:lvl1pPr>
              <a:defRPr sz="800"/>
            </a:lvl1pPr>
          </a:lstStyle>
          <a:p>
            <a:r>
              <a:rPr lang="en-US"/>
              <a:t>icon</a:t>
            </a:r>
          </a:p>
        </p:txBody>
      </p:sp>
      <p:sp>
        <p:nvSpPr>
          <p:cNvPr id="96" name="Picture Placeholder 4">
            <a:extLst>
              <a:ext uri="{FF2B5EF4-FFF2-40B4-BE49-F238E27FC236}">
                <a16:creationId xmlns:a16="http://schemas.microsoft.com/office/drawing/2014/main" id="{3EB65338-1847-3344-8BED-6F4D064557DC}"/>
              </a:ext>
            </a:extLst>
          </p:cNvPr>
          <p:cNvSpPr>
            <a:spLocks noGrp="1"/>
          </p:cNvSpPr>
          <p:nvPr>
            <p:ph type="pic" sz="quarter" idx="40" hasCustomPrompt="1"/>
          </p:nvPr>
        </p:nvSpPr>
        <p:spPr>
          <a:xfrm>
            <a:off x="9536633" y="6116991"/>
            <a:ext cx="409865" cy="415296"/>
          </a:xfrm>
          <a:prstGeom prst="rect">
            <a:avLst/>
          </a:prstGeom>
        </p:spPr>
        <p:txBody>
          <a:bodyPr/>
          <a:lstStyle>
            <a:lvl1pPr>
              <a:defRPr sz="800"/>
            </a:lvl1pPr>
          </a:lstStyle>
          <a:p>
            <a:r>
              <a:rPr lang="en-US"/>
              <a:t>icon</a:t>
            </a:r>
          </a:p>
        </p:txBody>
      </p:sp>
    </p:spTree>
    <p:extLst>
      <p:ext uri="{BB962C8B-B14F-4D97-AF65-F5344CB8AC3E}">
        <p14:creationId xmlns:p14="http://schemas.microsoft.com/office/powerpoint/2010/main" val="230718594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ersona 2">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B9C7750-DE4D-4450-B103-5CCB98348233}"/>
              </a:ext>
            </a:extLst>
          </p:cNvPr>
          <p:cNvSpPr>
            <a:spLocks noGrp="1"/>
          </p:cNvSpPr>
          <p:nvPr>
            <p:ph type="body" sz="quarter" idx="19"/>
          </p:nvPr>
        </p:nvSpPr>
        <p:spPr>
          <a:xfrm>
            <a:off x="3386666" y="2578143"/>
            <a:ext cx="4102389" cy="203133"/>
          </a:xfrm>
          <a:prstGeom prst="rect">
            <a:avLst/>
          </a:prstGeom>
        </p:spPr>
        <p:txBody>
          <a:bodyPr anchor="ctr"/>
          <a:lstStyle>
            <a:lvl1pPr marL="0" marR="0" indent="0" algn="l" defTabSz="914378"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2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
        <p:nvSpPr>
          <p:cNvPr id="5" name="Rectangle 4">
            <a:extLst>
              <a:ext uri="{FF2B5EF4-FFF2-40B4-BE49-F238E27FC236}">
                <a16:creationId xmlns:a16="http://schemas.microsoft.com/office/drawing/2014/main" id="{0AB8AB08-713C-44B5-BD4E-133B9665CBD1}"/>
              </a:ext>
            </a:extLst>
          </p:cNvPr>
          <p:cNvSpPr/>
          <p:nvPr userDrawn="1"/>
        </p:nvSpPr>
        <p:spPr>
          <a:xfrm>
            <a:off x="293689" y="292101"/>
            <a:ext cx="2764644" cy="6272213"/>
          </a:xfrm>
          <a:prstGeom prst="rect">
            <a:avLst/>
          </a:prstGeom>
          <a:solidFill>
            <a:srgbClr val="002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765">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D5DD2921-CFB9-4F72-A159-5D33CA6DC09A}"/>
              </a:ext>
            </a:extLst>
          </p:cNvPr>
          <p:cNvSpPr>
            <a:spLocks noGrp="1"/>
          </p:cNvSpPr>
          <p:nvPr>
            <p:ph type="body" sz="quarter" idx="11" hasCustomPrompt="1"/>
          </p:nvPr>
        </p:nvSpPr>
        <p:spPr>
          <a:xfrm>
            <a:off x="582612" y="3399315"/>
            <a:ext cx="2367305" cy="2683192"/>
          </a:xfrm>
          <a:prstGeom prst="rect">
            <a:avLst/>
          </a:prstGeom>
        </p:spPr>
        <p:txBody>
          <a:bodyPr lIns="91440" tIns="0" rIns="0" bIns="0">
            <a:noAutofit/>
          </a:bodyPr>
          <a:lstStyle>
            <a:lvl1pPr marL="0" indent="0" algn="l" defTabSz="914378" rtl="0" eaLnBrk="1" latinLnBrk="0" hangingPunct="1">
              <a:buNone/>
              <a:defRPr lang="en-US" sz="1600" b="0" kern="1200" dirty="0" smtClean="0">
                <a:solidFill>
                  <a:srgbClr val="FFFFFF"/>
                </a:solidFill>
                <a:latin typeface="Segoe UI" panose="020B0502040204020203" pitchFamily="34" charset="0"/>
                <a:ea typeface="Segoe UI" panose="020B0502040204020203" pitchFamily="34" charset="0"/>
                <a:cs typeface="Segoe UI" panose="020B0502040204020203" pitchFamily="34" charset="0"/>
              </a:defRPr>
            </a:lvl1pPr>
            <a:lvl2pPr marL="0" indent="0" algn="l" defTabSz="914378" rtl="0" eaLnBrk="1" latinLnBrk="0" hangingPunct="1">
              <a:buNone/>
              <a:defRPr lang="en-US" sz="1765"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2pPr>
            <a:lvl3pPr marL="0" indent="0" algn="l" defTabSz="914378" rtl="0" eaLnBrk="1" latinLnBrk="0" hangingPunct="1">
              <a:buNone/>
              <a:defRPr lang="en-US" sz="1765"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3pPr>
            <a:lvl4pPr marL="0" indent="0" algn="l" defTabSz="914378" rtl="0" eaLnBrk="1" latinLnBrk="0" hangingPunct="1">
              <a:buNone/>
              <a:defRPr lang="en-US" sz="1765"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4pPr>
            <a:lvl5pPr marL="0" indent="0" algn="l" defTabSz="914378" rtl="0" eaLnBrk="1" latinLnBrk="0" hangingPunct="1">
              <a:buNone/>
              <a:defRPr lang="en-US" sz="1765" b="1" kern="1200" dirty="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5pPr>
          </a:lstStyle>
          <a:p>
            <a:pPr lvl="0"/>
            <a:r>
              <a:rPr lang="en-US"/>
              <a:t>Scenario description</a:t>
            </a:r>
          </a:p>
        </p:txBody>
      </p:sp>
      <p:sp>
        <p:nvSpPr>
          <p:cNvPr id="6" name="Picture Placeholder 5">
            <a:extLst>
              <a:ext uri="{FF2B5EF4-FFF2-40B4-BE49-F238E27FC236}">
                <a16:creationId xmlns:a16="http://schemas.microsoft.com/office/drawing/2014/main" id="{6123ECAE-41FC-432D-9D33-A74224F6266D}"/>
              </a:ext>
            </a:extLst>
          </p:cNvPr>
          <p:cNvSpPr>
            <a:spLocks noGrp="1"/>
          </p:cNvSpPr>
          <p:nvPr>
            <p:ph type="pic" sz="quarter" idx="16" hasCustomPrompt="1"/>
          </p:nvPr>
        </p:nvSpPr>
        <p:spPr>
          <a:xfrm>
            <a:off x="619784" y="585788"/>
            <a:ext cx="2331720" cy="2331720"/>
          </a:xfrm>
          <a:prstGeom prst="rect">
            <a:avLst/>
          </a:prstGeom>
        </p:spPr>
        <p:txBody>
          <a:bodyPr lIns="0" tIns="0" rIns="0" bIns="0">
            <a:noAutofit/>
          </a:bodyPr>
          <a:lstStyle>
            <a:lvl1pPr marL="0" indent="0">
              <a:buNone/>
              <a:defRPr sz="1961">
                <a:solidFill>
                  <a:schemeClr val="bg1"/>
                </a:solidFill>
              </a:defRPr>
            </a:lvl1pPr>
          </a:lstStyle>
          <a:p>
            <a:r>
              <a:rPr lang="en-US"/>
              <a:t>Tap to insert photo of persona</a:t>
            </a:r>
          </a:p>
        </p:txBody>
      </p:sp>
      <p:sp>
        <p:nvSpPr>
          <p:cNvPr id="4" name="Text Placeholder 3"/>
          <p:cNvSpPr>
            <a:spLocks noGrp="1"/>
          </p:cNvSpPr>
          <p:nvPr>
            <p:ph type="body" sz="quarter" idx="10" hasCustomPrompt="1"/>
          </p:nvPr>
        </p:nvSpPr>
        <p:spPr>
          <a:xfrm>
            <a:off x="3383280" y="1520230"/>
            <a:ext cx="1554480"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100" indent="0">
              <a:buFont typeface="Arial" panose="020B0604020202020204" pitchFamily="34" charset="0"/>
              <a:buNone/>
              <a:defRPr>
                <a:solidFill>
                  <a:schemeClr val="tx1"/>
                </a:solidFill>
              </a:defRPr>
            </a:lvl2pPr>
            <a:lvl3pPr marL="784347" indent="-336149">
              <a:buFont typeface="Arial" panose="020B0604020202020204" pitchFamily="34" charset="0"/>
              <a:buChar char="•"/>
              <a:defRPr>
                <a:solidFill>
                  <a:schemeClr val="tx1"/>
                </a:solidFill>
              </a:defRPr>
            </a:lvl3pPr>
            <a:lvl4pPr marL="1008447" indent="-336149">
              <a:buFont typeface="Arial" panose="020B0604020202020204" pitchFamily="34" charset="0"/>
              <a:buChar char="•"/>
              <a:defRPr>
                <a:solidFill>
                  <a:schemeClr val="tx1"/>
                </a:solidFill>
              </a:defRPr>
            </a:lvl4pPr>
            <a:lvl5pPr marL="1232545" indent="-336149">
              <a:buFont typeface="Arial" panose="020B0604020202020204" pitchFamily="34" charset="0"/>
              <a:buChar char="•"/>
              <a:defRPr>
                <a:solidFill>
                  <a:schemeClr val="tx1"/>
                </a:solidFill>
              </a:defRPr>
            </a:lvl5pPr>
          </a:lstStyle>
          <a:p>
            <a:pPr lvl="0"/>
            <a:r>
              <a:rPr lang="en-US"/>
              <a:t>Onboarding:</a:t>
            </a:r>
          </a:p>
        </p:txBody>
      </p:sp>
      <p:sp>
        <p:nvSpPr>
          <p:cNvPr id="23" name="Text Placeholder 3">
            <a:extLst>
              <a:ext uri="{FF2B5EF4-FFF2-40B4-BE49-F238E27FC236}">
                <a16:creationId xmlns:a16="http://schemas.microsoft.com/office/drawing/2014/main" id="{B3170FBB-2FDB-471F-93D9-C1D5BEC6DD1F}"/>
              </a:ext>
            </a:extLst>
          </p:cNvPr>
          <p:cNvSpPr>
            <a:spLocks noGrp="1"/>
          </p:cNvSpPr>
          <p:nvPr>
            <p:ph type="body" sz="quarter" idx="17" hasCustomPrompt="1"/>
          </p:nvPr>
        </p:nvSpPr>
        <p:spPr>
          <a:xfrm>
            <a:off x="3383280" y="2171421"/>
            <a:ext cx="4063390"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100" indent="0">
              <a:buFont typeface="Arial" panose="020B0604020202020204" pitchFamily="34" charset="0"/>
              <a:buNone/>
              <a:defRPr>
                <a:solidFill>
                  <a:schemeClr val="tx1"/>
                </a:solidFill>
              </a:defRPr>
            </a:lvl2pPr>
            <a:lvl3pPr marL="784347" indent="-336149">
              <a:buFont typeface="Arial" panose="020B0604020202020204" pitchFamily="34" charset="0"/>
              <a:buChar char="•"/>
              <a:defRPr>
                <a:solidFill>
                  <a:schemeClr val="tx1"/>
                </a:solidFill>
              </a:defRPr>
            </a:lvl3pPr>
            <a:lvl4pPr marL="1008447" indent="-336149">
              <a:buFont typeface="Arial" panose="020B0604020202020204" pitchFamily="34" charset="0"/>
              <a:buChar char="•"/>
              <a:defRPr>
                <a:solidFill>
                  <a:schemeClr val="tx1"/>
                </a:solidFill>
              </a:defRPr>
            </a:lvl4pPr>
            <a:lvl5pPr marL="1232545" indent="-336149">
              <a:buFont typeface="Arial" panose="020B0604020202020204" pitchFamily="34" charset="0"/>
              <a:buChar char="•"/>
              <a:defRPr>
                <a:solidFill>
                  <a:schemeClr val="tx1"/>
                </a:solidFill>
              </a:defRPr>
            </a:lvl5pPr>
          </a:lstStyle>
          <a:p>
            <a:pPr lvl="0"/>
            <a:r>
              <a:rPr lang="en-US"/>
              <a:t>Conversation starters</a:t>
            </a:r>
          </a:p>
        </p:txBody>
      </p:sp>
      <p:sp>
        <p:nvSpPr>
          <p:cNvPr id="24" name="Text Placeholder 3">
            <a:extLst>
              <a:ext uri="{FF2B5EF4-FFF2-40B4-BE49-F238E27FC236}">
                <a16:creationId xmlns:a16="http://schemas.microsoft.com/office/drawing/2014/main" id="{C1E6B1A6-1009-47CC-95F7-462A9D0567EC}"/>
              </a:ext>
            </a:extLst>
          </p:cNvPr>
          <p:cNvSpPr>
            <a:spLocks noGrp="1"/>
          </p:cNvSpPr>
          <p:nvPr>
            <p:ph type="body" sz="quarter" idx="18" hasCustomPrompt="1"/>
          </p:nvPr>
        </p:nvSpPr>
        <p:spPr>
          <a:xfrm>
            <a:off x="7861690" y="2194002"/>
            <a:ext cx="3747698"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100" indent="0">
              <a:buFont typeface="Arial" panose="020B0604020202020204" pitchFamily="34" charset="0"/>
              <a:buNone/>
              <a:defRPr>
                <a:solidFill>
                  <a:schemeClr val="tx1"/>
                </a:solidFill>
              </a:defRPr>
            </a:lvl2pPr>
            <a:lvl3pPr marL="784347" indent="-336149">
              <a:buFont typeface="Arial" panose="020B0604020202020204" pitchFamily="34" charset="0"/>
              <a:buChar char="•"/>
              <a:defRPr>
                <a:solidFill>
                  <a:schemeClr val="tx1"/>
                </a:solidFill>
              </a:defRPr>
            </a:lvl3pPr>
            <a:lvl4pPr marL="1008447" indent="-336149">
              <a:buFont typeface="Arial" panose="020B0604020202020204" pitchFamily="34" charset="0"/>
              <a:buChar char="•"/>
              <a:defRPr>
                <a:solidFill>
                  <a:schemeClr val="tx1"/>
                </a:solidFill>
              </a:defRPr>
            </a:lvl4pPr>
            <a:lvl5pPr marL="1232545" indent="-336149">
              <a:buFont typeface="Arial" panose="020B0604020202020204" pitchFamily="34" charset="0"/>
              <a:buChar char="•"/>
              <a:defRPr>
                <a:solidFill>
                  <a:schemeClr val="tx1"/>
                </a:solidFill>
              </a:defRPr>
            </a:lvl5pPr>
          </a:lstStyle>
          <a:p>
            <a:pPr lvl="0"/>
            <a:r>
              <a:rPr lang="en-US"/>
              <a:t>Personal story?</a:t>
            </a:r>
          </a:p>
        </p:txBody>
      </p:sp>
      <p:sp>
        <p:nvSpPr>
          <p:cNvPr id="27" name="Text Placeholder 8">
            <a:extLst>
              <a:ext uri="{FF2B5EF4-FFF2-40B4-BE49-F238E27FC236}">
                <a16:creationId xmlns:a16="http://schemas.microsoft.com/office/drawing/2014/main" id="{D87E0F43-9B28-48D5-9D23-061793497621}"/>
              </a:ext>
            </a:extLst>
          </p:cNvPr>
          <p:cNvSpPr>
            <a:spLocks noGrp="1"/>
          </p:cNvSpPr>
          <p:nvPr>
            <p:ph type="body" sz="quarter" idx="20"/>
          </p:nvPr>
        </p:nvSpPr>
        <p:spPr>
          <a:xfrm>
            <a:off x="7861692" y="2578141"/>
            <a:ext cx="3747697" cy="203134"/>
          </a:xfrm>
          <a:prstGeom prst="rect">
            <a:avLst/>
          </a:prstGeom>
        </p:spPr>
        <p:txBody>
          <a:bodyPr anchor="ctr"/>
          <a:lstStyle>
            <a:lvl1pPr marL="227211" marR="0" indent="-227211" algn="l" defTabSz="914378" rtl="0" eaLnBrk="1" fontAlgn="auto" latinLnBrk="0" hangingPunct="1">
              <a:lnSpc>
                <a:spcPct val="110000"/>
              </a:lnSpc>
              <a:spcBef>
                <a:spcPct val="20000"/>
              </a:spcBef>
              <a:spcAft>
                <a:spcPts val="0"/>
              </a:spcAft>
              <a:buClrTx/>
              <a:buSzPct val="90000"/>
              <a:buFont typeface="Arial" panose="020B0604020202020204" pitchFamily="34" charset="0"/>
              <a:buChar char="•"/>
              <a:tabLst/>
              <a:defRPr lang="en-US" sz="12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
        <p:nvSpPr>
          <p:cNvPr id="14" name="Text Placeholder 8">
            <a:extLst>
              <a:ext uri="{FF2B5EF4-FFF2-40B4-BE49-F238E27FC236}">
                <a16:creationId xmlns:a16="http://schemas.microsoft.com/office/drawing/2014/main" id="{0B9C7750-DE4D-4450-B103-5CCB98348233}"/>
              </a:ext>
            </a:extLst>
          </p:cNvPr>
          <p:cNvSpPr>
            <a:spLocks noGrp="1"/>
          </p:cNvSpPr>
          <p:nvPr>
            <p:ph type="body" sz="quarter" idx="21" hasCustomPrompt="1"/>
          </p:nvPr>
        </p:nvSpPr>
        <p:spPr>
          <a:xfrm>
            <a:off x="4937760" y="1520228"/>
            <a:ext cx="6671628" cy="301752"/>
          </a:xfrm>
          <a:prstGeom prst="rect">
            <a:avLst/>
          </a:prstGeom>
        </p:spPr>
        <p:txBody>
          <a:bodyPr anchor="ctr">
            <a:noAutofit/>
          </a:bodyPr>
          <a:lstStyle>
            <a:lvl1pPr marL="0" marR="0" indent="0" algn="l" defTabSz="914378"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What do you provide?</a:t>
            </a:r>
          </a:p>
        </p:txBody>
      </p:sp>
      <p:cxnSp>
        <p:nvCxnSpPr>
          <p:cNvPr id="15" name="Straight Connector 14">
            <a:extLst>
              <a:ext uri="{FF2B5EF4-FFF2-40B4-BE49-F238E27FC236}">
                <a16:creationId xmlns:a16="http://schemas.microsoft.com/office/drawing/2014/main" id="{6BFC4873-5014-4E4B-B2C7-3744F00EBF16}"/>
              </a:ext>
            </a:extLst>
          </p:cNvPr>
          <p:cNvCxnSpPr/>
          <p:nvPr userDrawn="1"/>
        </p:nvCxnSpPr>
        <p:spPr>
          <a:xfrm>
            <a:off x="3383280" y="5225504"/>
            <a:ext cx="6986016" cy="0"/>
          </a:xfrm>
          <a:prstGeom prst="line">
            <a:avLst/>
          </a:prstGeom>
          <a:ln>
            <a:solidFill>
              <a:srgbClr val="7373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3"/>
          <p:cNvSpPr>
            <a:spLocks noGrp="1"/>
          </p:cNvSpPr>
          <p:nvPr>
            <p:ph type="body" sz="quarter" idx="22" hasCustomPrompt="1"/>
          </p:nvPr>
        </p:nvSpPr>
        <p:spPr>
          <a:xfrm>
            <a:off x="3383280" y="5356045"/>
            <a:ext cx="2148840" cy="301752"/>
          </a:xfrm>
          <a:prstGeom prst="rect">
            <a:avLst/>
          </a:prstGeom>
        </p:spPr>
        <p:txBody>
          <a:bodyPr wrap="square" anchor="ctr">
            <a:noAutofit/>
          </a:bodyPr>
          <a:lstStyle>
            <a:lvl1pPr marL="0" indent="0">
              <a:buNone/>
              <a:defRPr sz="1600">
                <a:solidFill>
                  <a:srgbClr val="0078D7"/>
                </a:solidFill>
                <a:latin typeface="Segoe UI" panose="020B0502040204020203" pitchFamily="34" charset="0"/>
                <a:cs typeface="Segoe UI" panose="020B0502040204020203" pitchFamily="34" charset="0"/>
              </a:defRPr>
            </a:lvl1pPr>
            <a:lvl2pPr marL="224100" indent="0">
              <a:buFont typeface="Arial" panose="020B0604020202020204" pitchFamily="34" charset="0"/>
              <a:buNone/>
              <a:defRPr>
                <a:solidFill>
                  <a:schemeClr val="tx1"/>
                </a:solidFill>
              </a:defRPr>
            </a:lvl2pPr>
            <a:lvl3pPr marL="784347" indent="-336149">
              <a:buFont typeface="Arial" panose="020B0604020202020204" pitchFamily="34" charset="0"/>
              <a:buChar char="•"/>
              <a:defRPr>
                <a:solidFill>
                  <a:schemeClr val="tx1"/>
                </a:solidFill>
              </a:defRPr>
            </a:lvl3pPr>
            <a:lvl4pPr marL="1008447" indent="-336149">
              <a:buFont typeface="Arial" panose="020B0604020202020204" pitchFamily="34" charset="0"/>
              <a:buChar char="•"/>
              <a:defRPr>
                <a:solidFill>
                  <a:schemeClr val="tx1"/>
                </a:solidFill>
              </a:defRPr>
            </a:lvl4pPr>
            <a:lvl5pPr marL="1232545" indent="-336149">
              <a:buFont typeface="Arial" panose="020B0604020202020204" pitchFamily="34" charset="0"/>
              <a:buChar char="•"/>
              <a:defRPr>
                <a:solidFill>
                  <a:schemeClr val="tx1"/>
                </a:solidFill>
              </a:defRPr>
            </a:lvl5pPr>
          </a:lstStyle>
          <a:p>
            <a:pPr lvl="0"/>
            <a:r>
              <a:rPr lang="en-US"/>
              <a:t>Identified problems:</a:t>
            </a:r>
          </a:p>
        </p:txBody>
      </p:sp>
      <p:sp>
        <p:nvSpPr>
          <p:cNvPr id="17" name="Text Placeholder 8">
            <a:extLst>
              <a:ext uri="{FF2B5EF4-FFF2-40B4-BE49-F238E27FC236}">
                <a16:creationId xmlns:a16="http://schemas.microsoft.com/office/drawing/2014/main" id="{0B9C7750-DE4D-4450-B103-5CCB98348233}"/>
              </a:ext>
            </a:extLst>
          </p:cNvPr>
          <p:cNvSpPr>
            <a:spLocks noGrp="1"/>
          </p:cNvSpPr>
          <p:nvPr>
            <p:ph type="body" sz="quarter" idx="23" hasCustomPrompt="1"/>
          </p:nvPr>
        </p:nvSpPr>
        <p:spPr>
          <a:xfrm>
            <a:off x="5532120" y="5356044"/>
            <a:ext cx="6077268" cy="301752"/>
          </a:xfrm>
          <a:prstGeom prst="rect">
            <a:avLst/>
          </a:prstGeom>
        </p:spPr>
        <p:txBody>
          <a:bodyPr anchor="ctr">
            <a:noAutofit/>
          </a:bodyPr>
          <a:lstStyle>
            <a:lvl1pPr marL="0" marR="0" indent="0" algn="l" defTabSz="914378"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What are the problems identified here?</a:t>
            </a:r>
          </a:p>
        </p:txBody>
      </p:sp>
      <p:sp>
        <p:nvSpPr>
          <p:cNvPr id="18" name="Title 1">
            <a:extLst>
              <a:ext uri="{FF2B5EF4-FFF2-40B4-BE49-F238E27FC236}">
                <a16:creationId xmlns:a16="http://schemas.microsoft.com/office/drawing/2014/main" id="{103A018D-93B6-4949-9D8A-AE3928494A2A}"/>
              </a:ext>
            </a:extLst>
          </p:cNvPr>
          <p:cNvSpPr>
            <a:spLocks noGrp="1"/>
          </p:cNvSpPr>
          <p:nvPr>
            <p:ph type="title" hasCustomPrompt="1"/>
          </p:nvPr>
        </p:nvSpPr>
        <p:spPr>
          <a:xfrm>
            <a:off x="3031660" y="426738"/>
            <a:ext cx="8577729" cy="553998"/>
          </a:xfrm>
          <a:prstGeom prst="rect">
            <a:avLst/>
          </a:prstGeom>
        </p:spPr>
        <p:txBody>
          <a:bodyPr/>
          <a:lstStyle>
            <a:lvl1pPr>
              <a:defRPr>
                <a:solidFill>
                  <a:schemeClr val="tx1"/>
                </a:solidFill>
              </a:defRPr>
            </a:lvl1pPr>
          </a:lstStyle>
          <a:p>
            <a:r>
              <a:rPr lang="en-US"/>
              <a:t>Name – role</a:t>
            </a:r>
          </a:p>
        </p:txBody>
      </p:sp>
    </p:spTree>
    <p:extLst>
      <p:ext uri="{BB962C8B-B14F-4D97-AF65-F5344CB8AC3E}">
        <p14:creationId xmlns:p14="http://schemas.microsoft.com/office/powerpoint/2010/main" val="356563474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cxnSp>
        <p:nvCxnSpPr>
          <p:cNvPr id="24" name="Straight Connector 23" descr="connector">
            <a:extLst>
              <a:ext uri="{FF2B5EF4-FFF2-40B4-BE49-F238E27FC236}">
                <a16:creationId xmlns:a16="http://schemas.microsoft.com/office/drawing/2014/main" id="{DB22BBDF-C59B-DB4F-8559-70AE54A557D7}"/>
              </a:ext>
            </a:extLst>
          </p:cNvPr>
          <p:cNvCxnSpPr>
            <a:cxnSpLocks/>
          </p:cNvCxnSpPr>
          <p:nvPr userDrawn="1"/>
        </p:nvCxnSpPr>
        <p:spPr>
          <a:xfrm>
            <a:off x="9306603" y="1859554"/>
            <a:ext cx="0" cy="4419413"/>
          </a:xfrm>
          <a:prstGeom prst="line">
            <a:avLst/>
          </a:prstGeom>
          <a:noFill/>
          <a:ln w="12700" cap="flat" cmpd="sng" algn="ctr">
            <a:solidFill>
              <a:srgbClr val="525252"/>
            </a:solidFill>
            <a:prstDash val="sysDash"/>
            <a:miter lim="800000"/>
          </a:ln>
          <a:effectLst/>
        </p:spPr>
      </p:cxnSp>
      <p:cxnSp>
        <p:nvCxnSpPr>
          <p:cNvPr id="25" name="Straight Connector 24" descr="connector">
            <a:extLst>
              <a:ext uri="{FF2B5EF4-FFF2-40B4-BE49-F238E27FC236}">
                <a16:creationId xmlns:a16="http://schemas.microsoft.com/office/drawing/2014/main" id="{7A9885FA-4CEF-EF40-AB58-3D76B14DF0CE}"/>
              </a:ext>
            </a:extLst>
          </p:cNvPr>
          <p:cNvCxnSpPr>
            <a:cxnSpLocks/>
          </p:cNvCxnSpPr>
          <p:nvPr userDrawn="1"/>
        </p:nvCxnSpPr>
        <p:spPr>
          <a:xfrm>
            <a:off x="6489469" y="1859554"/>
            <a:ext cx="0" cy="4419413"/>
          </a:xfrm>
          <a:prstGeom prst="line">
            <a:avLst/>
          </a:prstGeom>
          <a:noFill/>
          <a:ln w="12700" cap="flat" cmpd="sng" algn="ctr">
            <a:solidFill>
              <a:srgbClr val="525252"/>
            </a:solidFill>
            <a:prstDash val="sysDash"/>
            <a:miter lim="800000"/>
          </a:ln>
          <a:effectLst/>
        </p:spPr>
      </p:cxnSp>
      <p:cxnSp>
        <p:nvCxnSpPr>
          <p:cNvPr id="26" name="Straight Connector 25" descr="Timeline Connector">
            <a:extLst>
              <a:ext uri="{FF2B5EF4-FFF2-40B4-BE49-F238E27FC236}">
                <a16:creationId xmlns:a16="http://schemas.microsoft.com/office/drawing/2014/main" id="{6F80C076-9789-A443-9E4F-FE79441F48EE}"/>
              </a:ext>
            </a:extLst>
          </p:cNvPr>
          <p:cNvCxnSpPr>
            <a:cxnSpLocks/>
          </p:cNvCxnSpPr>
          <p:nvPr userDrawn="1"/>
        </p:nvCxnSpPr>
        <p:spPr>
          <a:xfrm>
            <a:off x="3667675" y="1859554"/>
            <a:ext cx="0" cy="4419413"/>
          </a:xfrm>
          <a:prstGeom prst="line">
            <a:avLst/>
          </a:prstGeom>
          <a:noFill/>
          <a:ln w="12700" cap="flat" cmpd="sng" algn="ctr">
            <a:solidFill>
              <a:srgbClr val="525252"/>
            </a:solidFill>
            <a:prstDash val="sysDash"/>
            <a:miter lim="800000"/>
          </a:ln>
          <a:effectLst/>
        </p:spPr>
      </p:cxnSp>
      <p:cxnSp>
        <p:nvCxnSpPr>
          <p:cNvPr id="27" name="Straight Connector 26" descr="Timeline Connector">
            <a:extLst>
              <a:ext uri="{FF2B5EF4-FFF2-40B4-BE49-F238E27FC236}">
                <a16:creationId xmlns:a16="http://schemas.microsoft.com/office/drawing/2014/main" id="{30C1507D-A461-4A45-8F42-53912696176A}"/>
              </a:ext>
            </a:extLst>
          </p:cNvPr>
          <p:cNvCxnSpPr>
            <a:cxnSpLocks/>
          </p:cNvCxnSpPr>
          <p:nvPr userDrawn="1"/>
        </p:nvCxnSpPr>
        <p:spPr>
          <a:xfrm>
            <a:off x="849401" y="1859554"/>
            <a:ext cx="0" cy="4419413"/>
          </a:xfrm>
          <a:prstGeom prst="line">
            <a:avLst/>
          </a:prstGeom>
          <a:noFill/>
          <a:ln w="12700" cap="flat" cmpd="sng" algn="ctr">
            <a:solidFill>
              <a:srgbClr val="525252"/>
            </a:solidFill>
            <a:prstDash val="sysDash"/>
            <a:miter lim="800000"/>
          </a:ln>
          <a:effectLst/>
        </p:spPr>
      </p:cxnSp>
      <p:sp>
        <p:nvSpPr>
          <p:cNvPr id="28" name="Rounded Rectangle 2" descr="timeline rectangle">
            <a:extLst>
              <a:ext uri="{FF2B5EF4-FFF2-40B4-BE49-F238E27FC236}">
                <a16:creationId xmlns:a16="http://schemas.microsoft.com/office/drawing/2014/main" id="{349D6F97-3D20-054A-99FD-78D2776A4D9C}"/>
              </a:ext>
            </a:extLst>
          </p:cNvPr>
          <p:cNvSpPr/>
          <p:nvPr userDrawn="1"/>
        </p:nvSpPr>
        <p:spPr bwMode="auto">
          <a:xfrm>
            <a:off x="601996" y="4417770"/>
            <a:ext cx="11000724" cy="138499"/>
          </a:xfrm>
          <a:prstGeom prst="rect">
            <a:avLst/>
          </a:prstGeom>
          <a:solidFill>
            <a:srgbClr val="D2D2D2"/>
          </a:solidFill>
          <a:ln w="38100" cap="flat" cmpd="sng" algn="ctr">
            <a:noFill/>
            <a:prstDash val="solid"/>
            <a:miter lim="400000"/>
            <a:headEnd type="none" w="med" len="med"/>
            <a:tailEnd type="none" w="med" len="med"/>
          </a:ln>
          <a:effectLst/>
        </p:spPr>
        <p:txBody>
          <a:bodyPr wrap="square" lIns="0" tIns="0" rIns="0" bIns="0" anchor="ctr">
            <a:spAutoFit/>
          </a:bodyPr>
          <a:lstStyle/>
          <a:p>
            <a:pPr algn="ctr" defTabSz="825509" fontAlgn="base" hangingPunct="0">
              <a:spcBef>
                <a:spcPct val="0"/>
              </a:spcBef>
              <a:spcAft>
                <a:spcPct val="0"/>
              </a:spcAft>
              <a:defRPr/>
            </a:pPr>
            <a:endParaRPr lang="en-US" altLang="en-US" sz="900" b="1" kern="0">
              <a:solidFill>
                <a:srgbClr val="000000"/>
              </a:solidFill>
              <a:latin typeface="Helvetica Neue" panose="02000503000000020004" pitchFamily="2"/>
              <a:sym typeface="Helvetica Neue" panose="02000503000000020004" pitchFamily="2"/>
            </a:endParaRPr>
          </a:p>
        </p:txBody>
      </p:sp>
      <p:sp>
        <p:nvSpPr>
          <p:cNvPr id="39" name="Rounded Rectangle 60" descr="filling timeline color blue">
            <a:extLst>
              <a:ext uri="{FF2B5EF4-FFF2-40B4-BE49-F238E27FC236}">
                <a16:creationId xmlns:a16="http://schemas.microsoft.com/office/drawing/2014/main" id="{450A7C2A-9F86-374F-A136-9FB0B5CDE85E}"/>
              </a:ext>
            </a:extLst>
          </p:cNvPr>
          <p:cNvSpPr/>
          <p:nvPr userDrawn="1"/>
        </p:nvSpPr>
        <p:spPr bwMode="auto">
          <a:xfrm>
            <a:off x="604602" y="4417770"/>
            <a:ext cx="4715325" cy="138499"/>
          </a:xfrm>
          <a:prstGeom prst="rect">
            <a:avLst/>
          </a:prstGeom>
          <a:solidFill>
            <a:srgbClr val="0078D4"/>
          </a:solidFill>
          <a:ln w="38100" cap="flat" cmpd="sng" algn="ctr">
            <a:noFill/>
            <a:prstDash val="solid"/>
            <a:miter lim="400000"/>
            <a:headEnd type="none" w="med" len="med"/>
            <a:tailEnd type="none" w="med" len="med"/>
          </a:ln>
          <a:effectLst/>
        </p:spPr>
        <p:txBody>
          <a:bodyPr wrap="square" lIns="0" tIns="0" rIns="0" bIns="0" anchor="ctr">
            <a:spAutoFit/>
          </a:bodyPr>
          <a:lstStyle/>
          <a:p>
            <a:pPr algn="ctr" defTabSz="825509" fontAlgn="base" hangingPunct="0">
              <a:spcBef>
                <a:spcPct val="0"/>
              </a:spcBef>
              <a:spcAft>
                <a:spcPct val="0"/>
              </a:spcAft>
              <a:defRPr/>
            </a:pPr>
            <a:endParaRPr lang="en-US" altLang="en-US" sz="900" b="1" kern="0">
              <a:solidFill>
                <a:srgbClr val="000000"/>
              </a:solidFill>
              <a:latin typeface="Helvetica Neue" panose="02000503000000020004" pitchFamily="2"/>
              <a:sym typeface="Helvetica Neue" panose="02000503000000020004" pitchFamily="2"/>
            </a:endParaRPr>
          </a:p>
        </p:txBody>
      </p:sp>
      <p:sp>
        <p:nvSpPr>
          <p:cNvPr id="58" name="Oval 57" descr="First timeline marker&#10;">
            <a:extLst>
              <a:ext uri="{FF2B5EF4-FFF2-40B4-BE49-F238E27FC236}">
                <a16:creationId xmlns:a16="http://schemas.microsoft.com/office/drawing/2014/main" id="{A322E274-FF02-C849-9A91-09E1C7D40AF0}"/>
              </a:ext>
            </a:extLst>
          </p:cNvPr>
          <p:cNvSpPr/>
          <p:nvPr userDrawn="1"/>
        </p:nvSpPr>
        <p:spPr>
          <a:xfrm>
            <a:off x="792853" y="4429728"/>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9078"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59" name="Oval 58" descr="second oval connector">
            <a:extLst>
              <a:ext uri="{FF2B5EF4-FFF2-40B4-BE49-F238E27FC236}">
                <a16:creationId xmlns:a16="http://schemas.microsoft.com/office/drawing/2014/main" id="{745FC29D-A112-2E49-82C9-3CE9D4F6EDE8}"/>
              </a:ext>
            </a:extLst>
          </p:cNvPr>
          <p:cNvSpPr/>
          <p:nvPr userDrawn="1"/>
        </p:nvSpPr>
        <p:spPr>
          <a:xfrm>
            <a:off x="3617679" y="4429728"/>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9078"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60" name="Oval 59" descr="connector">
            <a:extLst>
              <a:ext uri="{FF2B5EF4-FFF2-40B4-BE49-F238E27FC236}">
                <a16:creationId xmlns:a16="http://schemas.microsoft.com/office/drawing/2014/main" id="{C836C8E7-658A-434E-BF88-3EA004D55B4A}"/>
              </a:ext>
            </a:extLst>
          </p:cNvPr>
          <p:cNvSpPr/>
          <p:nvPr userDrawn="1"/>
        </p:nvSpPr>
        <p:spPr>
          <a:xfrm>
            <a:off x="6433924" y="4429728"/>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9078"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61" name="Oval 60" descr="Fourth timeline marker">
            <a:extLst>
              <a:ext uri="{FF2B5EF4-FFF2-40B4-BE49-F238E27FC236}">
                <a16:creationId xmlns:a16="http://schemas.microsoft.com/office/drawing/2014/main" id="{9F6A7C4A-9D14-E64E-9145-E8E912C1A099}"/>
              </a:ext>
            </a:extLst>
          </p:cNvPr>
          <p:cNvSpPr/>
          <p:nvPr userDrawn="1"/>
        </p:nvSpPr>
        <p:spPr>
          <a:xfrm>
            <a:off x="9249313" y="4429728"/>
            <a:ext cx="114581" cy="114581"/>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79078"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sp>
        <p:nvSpPr>
          <p:cNvPr id="62" name="Oval 61" descr="FirstnTitle maker">
            <a:extLst>
              <a:ext uri="{FF2B5EF4-FFF2-40B4-BE49-F238E27FC236}">
                <a16:creationId xmlns:a16="http://schemas.microsoft.com/office/drawing/2014/main" id="{0E17519E-861E-3B43-8273-A9CA8B99F9E5}"/>
              </a:ext>
            </a:extLst>
          </p:cNvPr>
          <p:cNvSpPr/>
          <p:nvPr userDrawn="1"/>
        </p:nvSpPr>
        <p:spPr bwMode="auto">
          <a:xfrm>
            <a:off x="742175" y="1606880"/>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descr="oval connector">
            <a:extLst>
              <a:ext uri="{FF2B5EF4-FFF2-40B4-BE49-F238E27FC236}">
                <a16:creationId xmlns:a16="http://schemas.microsoft.com/office/drawing/2014/main" id="{33E97502-D520-8C4A-96E6-ED15146EB9F2}"/>
              </a:ext>
            </a:extLst>
          </p:cNvPr>
          <p:cNvSpPr/>
          <p:nvPr userDrawn="1"/>
        </p:nvSpPr>
        <p:spPr bwMode="auto">
          <a:xfrm>
            <a:off x="3568396" y="1606880"/>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descr="Third title marker">
            <a:extLst>
              <a:ext uri="{FF2B5EF4-FFF2-40B4-BE49-F238E27FC236}">
                <a16:creationId xmlns:a16="http://schemas.microsoft.com/office/drawing/2014/main" id="{2F425B69-E196-5A43-B35C-13694510C3F9}"/>
              </a:ext>
            </a:extLst>
          </p:cNvPr>
          <p:cNvSpPr/>
          <p:nvPr userDrawn="1"/>
        </p:nvSpPr>
        <p:spPr bwMode="auto">
          <a:xfrm>
            <a:off x="6383785" y="1606880"/>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descr="Fourth title marker">
            <a:extLst>
              <a:ext uri="{FF2B5EF4-FFF2-40B4-BE49-F238E27FC236}">
                <a16:creationId xmlns:a16="http://schemas.microsoft.com/office/drawing/2014/main" id="{6BB1AE3C-7E21-8945-886F-CF78A311690B}"/>
              </a:ext>
            </a:extLst>
          </p:cNvPr>
          <p:cNvSpPr/>
          <p:nvPr userDrawn="1"/>
        </p:nvSpPr>
        <p:spPr bwMode="auto">
          <a:xfrm>
            <a:off x="9201059" y="1606880"/>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32" name="Title 16">
            <a:extLst>
              <a:ext uri="{FF2B5EF4-FFF2-40B4-BE49-F238E27FC236}">
                <a16:creationId xmlns:a16="http://schemas.microsoft.com/office/drawing/2014/main" id="{7BE5B1A7-8A7F-4190-984A-E16FD2F8EA76}"/>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Timeline</a:t>
            </a:r>
          </a:p>
        </p:txBody>
      </p:sp>
      <p:sp>
        <p:nvSpPr>
          <p:cNvPr id="3" name="Text Placeholder 2">
            <a:extLst>
              <a:ext uri="{FF2B5EF4-FFF2-40B4-BE49-F238E27FC236}">
                <a16:creationId xmlns:a16="http://schemas.microsoft.com/office/drawing/2014/main" id="{FC634CDD-1C38-4DE7-8ACB-15F737AC1A61}"/>
              </a:ext>
            </a:extLst>
          </p:cNvPr>
          <p:cNvSpPr>
            <a:spLocks noGrp="1"/>
          </p:cNvSpPr>
          <p:nvPr>
            <p:ph type="body" sz="quarter" idx="10" hasCustomPrompt="1"/>
          </p:nvPr>
        </p:nvSpPr>
        <p:spPr>
          <a:xfrm>
            <a:off x="1025360" y="1536469"/>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15A91C17-CF4F-4A90-8D55-5458C7AF8A77}"/>
              </a:ext>
            </a:extLst>
          </p:cNvPr>
          <p:cNvSpPr>
            <a:spLocks noGrp="1"/>
          </p:cNvSpPr>
          <p:nvPr>
            <p:ph type="body" sz="quarter" idx="11" hasCustomPrompt="1"/>
          </p:nvPr>
        </p:nvSpPr>
        <p:spPr>
          <a:xfrm>
            <a:off x="3852301" y="1536468"/>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34" name="Text Placeholder 2">
            <a:extLst>
              <a:ext uri="{FF2B5EF4-FFF2-40B4-BE49-F238E27FC236}">
                <a16:creationId xmlns:a16="http://schemas.microsoft.com/office/drawing/2014/main" id="{14A1BE39-21C2-48EB-A77B-FAC0C00C3A5C}"/>
              </a:ext>
            </a:extLst>
          </p:cNvPr>
          <p:cNvSpPr>
            <a:spLocks noGrp="1"/>
          </p:cNvSpPr>
          <p:nvPr>
            <p:ph type="body" sz="quarter" idx="12" hasCustomPrompt="1"/>
          </p:nvPr>
        </p:nvSpPr>
        <p:spPr>
          <a:xfrm>
            <a:off x="6661145" y="1542384"/>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35" name="Text Placeholder 2">
            <a:extLst>
              <a:ext uri="{FF2B5EF4-FFF2-40B4-BE49-F238E27FC236}">
                <a16:creationId xmlns:a16="http://schemas.microsoft.com/office/drawing/2014/main" id="{061628CA-0505-44E0-9535-0BA45609955D}"/>
              </a:ext>
            </a:extLst>
          </p:cNvPr>
          <p:cNvSpPr>
            <a:spLocks noGrp="1"/>
          </p:cNvSpPr>
          <p:nvPr>
            <p:ph type="body" sz="quarter" idx="13" hasCustomPrompt="1"/>
          </p:nvPr>
        </p:nvSpPr>
        <p:spPr>
          <a:xfrm>
            <a:off x="9479419" y="1546802"/>
            <a:ext cx="2157412" cy="317171"/>
          </a:xfrm>
          <a:prstGeom prst="rect">
            <a:avLst/>
          </a:prstGeom>
        </p:spPr>
        <p:txBody>
          <a:bodyPr anchor="ctr"/>
          <a:lstStyle>
            <a:lvl1pPr marL="0" indent="0">
              <a:buNone/>
              <a:defRPr sz="2000">
                <a:solidFill>
                  <a:srgbClr val="1A1A1A"/>
                </a:solidFill>
                <a:latin typeface="+mj-lt"/>
              </a:defRPr>
            </a:lvl1pPr>
          </a:lstStyle>
          <a:p>
            <a:pPr lvl="0"/>
            <a:r>
              <a:rPr lang="en-US"/>
              <a:t>Title</a:t>
            </a:r>
          </a:p>
        </p:txBody>
      </p:sp>
      <p:sp>
        <p:nvSpPr>
          <p:cNvPr id="5" name="Text Placeholder 4">
            <a:extLst>
              <a:ext uri="{FF2B5EF4-FFF2-40B4-BE49-F238E27FC236}">
                <a16:creationId xmlns:a16="http://schemas.microsoft.com/office/drawing/2014/main" id="{42D09448-292C-4614-BF61-458AC5925457}"/>
              </a:ext>
            </a:extLst>
          </p:cNvPr>
          <p:cNvSpPr>
            <a:spLocks noGrp="1"/>
          </p:cNvSpPr>
          <p:nvPr>
            <p:ph type="body" sz="quarter" idx="14" hasCustomPrompt="1"/>
          </p:nvPr>
        </p:nvSpPr>
        <p:spPr>
          <a:xfrm>
            <a:off x="1025360" y="2091727"/>
            <a:ext cx="2157413" cy="642937"/>
          </a:xfrm>
          <a:prstGeom prst="rect">
            <a:avLst/>
          </a:prstGeom>
        </p:spPr>
        <p:txBody>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6" name="Text Placeholder 4">
            <a:extLst>
              <a:ext uri="{FF2B5EF4-FFF2-40B4-BE49-F238E27FC236}">
                <a16:creationId xmlns:a16="http://schemas.microsoft.com/office/drawing/2014/main" id="{AF4BFE35-6C92-44FE-9F3B-A3302FF8C8FD}"/>
              </a:ext>
            </a:extLst>
          </p:cNvPr>
          <p:cNvSpPr>
            <a:spLocks noGrp="1"/>
          </p:cNvSpPr>
          <p:nvPr>
            <p:ph type="body" sz="quarter" idx="15" hasCustomPrompt="1"/>
          </p:nvPr>
        </p:nvSpPr>
        <p:spPr>
          <a:xfrm>
            <a:off x="3842493" y="2091726"/>
            <a:ext cx="2157413" cy="642937"/>
          </a:xfrm>
          <a:prstGeom prst="rect">
            <a:avLst/>
          </a:prstGeom>
        </p:spPr>
        <p:txBody>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7" name="Text Placeholder 4">
            <a:extLst>
              <a:ext uri="{FF2B5EF4-FFF2-40B4-BE49-F238E27FC236}">
                <a16:creationId xmlns:a16="http://schemas.microsoft.com/office/drawing/2014/main" id="{4A626832-E7D4-41D4-BF52-C8D15B38AC74}"/>
              </a:ext>
            </a:extLst>
          </p:cNvPr>
          <p:cNvSpPr>
            <a:spLocks noGrp="1"/>
          </p:cNvSpPr>
          <p:nvPr>
            <p:ph type="body" sz="quarter" idx="16" hasCustomPrompt="1"/>
          </p:nvPr>
        </p:nvSpPr>
        <p:spPr>
          <a:xfrm>
            <a:off x="6669809" y="2091727"/>
            <a:ext cx="2157413" cy="642937"/>
          </a:xfrm>
          <a:prstGeom prst="rect">
            <a:avLst/>
          </a:prstGeom>
        </p:spPr>
        <p:txBody>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8" name="Text Placeholder 4">
            <a:extLst>
              <a:ext uri="{FF2B5EF4-FFF2-40B4-BE49-F238E27FC236}">
                <a16:creationId xmlns:a16="http://schemas.microsoft.com/office/drawing/2014/main" id="{AB6C4BE9-EB13-43EF-B5E2-D2FD677BBD08}"/>
              </a:ext>
            </a:extLst>
          </p:cNvPr>
          <p:cNvSpPr>
            <a:spLocks noGrp="1"/>
          </p:cNvSpPr>
          <p:nvPr>
            <p:ph type="body" sz="quarter" idx="17" hasCustomPrompt="1"/>
          </p:nvPr>
        </p:nvSpPr>
        <p:spPr>
          <a:xfrm>
            <a:off x="9486942" y="2091727"/>
            <a:ext cx="2157413" cy="642937"/>
          </a:xfrm>
          <a:prstGeom prst="rect">
            <a:avLst/>
          </a:prstGeom>
        </p:spPr>
        <p:txBody>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7" name="Text Placeholder 6">
            <a:extLst>
              <a:ext uri="{FF2B5EF4-FFF2-40B4-BE49-F238E27FC236}">
                <a16:creationId xmlns:a16="http://schemas.microsoft.com/office/drawing/2014/main" id="{7AFD6A6A-072F-4DD5-AB30-778CA3D99BE0}"/>
              </a:ext>
            </a:extLst>
          </p:cNvPr>
          <p:cNvSpPr>
            <a:spLocks noGrp="1"/>
          </p:cNvSpPr>
          <p:nvPr>
            <p:ph type="body" sz="quarter" idx="18" hasCustomPrompt="1"/>
          </p:nvPr>
        </p:nvSpPr>
        <p:spPr>
          <a:xfrm>
            <a:off x="1025360"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Q1</a:t>
            </a:r>
          </a:p>
        </p:txBody>
      </p:sp>
      <p:sp>
        <p:nvSpPr>
          <p:cNvPr id="41" name="Text Placeholder 6">
            <a:extLst>
              <a:ext uri="{FF2B5EF4-FFF2-40B4-BE49-F238E27FC236}">
                <a16:creationId xmlns:a16="http://schemas.microsoft.com/office/drawing/2014/main" id="{A3B172FC-552E-4174-BD8E-966DAF6C97F8}"/>
              </a:ext>
            </a:extLst>
          </p:cNvPr>
          <p:cNvSpPr>
            <a:spLocks noGrp="1"/>
          </p:cNvSpPr>
          <p:nvPr>
            <p:ph type="body" sz="quarter" idx="19" hasCustomPrompt="1"/>
          </p:nvPr>
        </p:nvSpPr>
        <p:spPr>
          <a:xfrm>
            <a:off x="3852302"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Q2</a:t>
            </a:r>
          </a:p>
        </p:txBody>
      </p:sp>
      <p:sp>
        <p:nvSpPr>
          <p:cNvPr id="42" name="Text Placeholder 6">
            <a:extLst>
              <a:ext uri="{FF2B5EF4-FFF2-40B4-BE49-F238E27FC236}">
                <a16:creationId xmlns:a16="http://schemas.microsoft.com/office/drawing/2014/main" id="{A17BA1A2-326F-4A9D-A1EB-77683EAFE174}"/>
              </a:ext>
            </a:extLst>
          </p:cNvPr>
          <p:cNvSpPr>
            <a:spLocks noGrp="1"/>
          </p:cNvSpPr>
          <p:nvPr>
            <p:ph type="body" sz="quarter" idx="20" hasCustomPrompt="1"/>
          </p:nvPr>
        </p:nvSpPr>
        <p:spPr>
          <a:xfrm>
            <a:off x="6669945"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Q3</a:t>
            </a:r>
          </a:p>
        </p:txBody>
      </p:sp>
      <p:sp>
        <p:nvSpPr>
          <p:cNvPr id="43" name="Text Placeholder 6">
            <a:extLst>
              <a:ext uri="{FF2B5EF4-FFF2-40B4-BE49-F238E27FC236}">
                <a16:creationId xmlns:a16="http://schemas.microsoft.com/office/drawing/2014/main" id="{F5087465-966D-4053-8BE9-476E985BED5E}"/>
              </a:ext>
            </a:extLst>
          </p:cNvPr>
          <p:cNvSpPr>
            <a:spLocks noGrp="1"/>
          </p:cNvSpPr>
          <p:nvPr>
            <p:ph type="body" sz="quarter" idx="21" hasCustomPrompt="1"/>
          </p:nvPr>
        </p:nvSpPr>
        <p:spPr>
          <a:xfrm>
            <a:off x="9479420" y="5839323"/>
            <a:ext cx="931863" cy="400050"/>
          </a:xfrm>
          <a:prstGeom prst="rect">
            <a:avLst/>
          </a:prstGeom>
        </p:spPr>
        <p:txBody>
          <a:bodyPr/>
          <a:lstStyle>
            <a:lvl1pPr marL="0" indent="0">
              <a:buNone/>
              <a:defRPr sz="2000" b="1">
                <a:solidFill>
                  <a:srgbClr val="0078D4"/>
                </a:solidFill>
                <a:latin typeface="Segoe UI" panose="020B0502040204020203" pitchFamily="34" charset="0"/>
                <a:cs typeface="Segoe UI" panose="020B0502040204020203" pitchFamily="34" charset="0"/>
              </a:defRPr>
            </a:lvl1pPr>
          </a:lstStyle>
          <a:p>
            <a:pPr lvl="0"/>
            <a:r>
              <a:rPr lang="en-US"/>
              <a:t>Q4</a:t>
            </a:r>
          </a:p>
        </p:txBody>
      </p:sp>
    </p:spTree>
    <p:extLst>
      <p:ext uri="{BB962C8B-B14F-4D97-AF65-F5344CB8AC3E}">
        <p14:creationId xmlns:p14="http://schemas.microsoft.com/office/powerpoint/2010/main" val="100851173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 name="Rectangle 2" descr="Timeline connector">
            <a:extLst>
              <a:ext uri="{FF2B5EF4-FFF2-40B4-BE49-F238E27FC236}">
                <a16:creationId xmlns:a16="http://schemas.microsoft.com/office/drawing/2014/main" id="{6E1E9E47-0F58-224D-A6F7-FD193AC74290}"/>
              </a:ext>
            </a:extLst>
          </p:cNvPr>
          <p:cNvSpPr/>
          <p:nvPr userDrawn="1"/>
        </p:nvSpPr>
        <p:spPr bwMode="auto">
          <a:xfrm>
            <a:off x="701267" y="1657184"/>
            <a:ext cx="10796414" cy="79162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14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17" name="Title 16">
            <a:extLst>
              <a:ext uri="{FF2B5EF4-FFF2-40B4-BE49-F238E27FC236}">
                <a16:creationId xmlns:a16="http://schemas.microsoft.com/office/drawing/2014/main" id="{D58B8281-16FA-4237-8048-340E4DA5D579}"/>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Timeline</a:t>
            </a:r>
          </a:p>
        </p:txBody>
      </p:sp>
      <p:sp>
        <p:nvSpPr>
          <p:cNvPr id="4" name="Text Placeholder 3">
            <a:extLst>
              <a:ext uri="{FF2B5EF4-FFF2-40B4-BE49-F238E27FC236}">
                <a16:creationId xmlns:a16="http://schemas.microsoft.com/office/drawing/2014/main" id="{FEB7142E-325A-4807-A84C-57AF20A7AA53}"/>
              </a:ext>
            </a:extLst>
          </p:cNvPr>
          <p:cNvSpPr>
            <a:spLocks noGrp="1"/>
          </p:cNvSpPr>
          <p:nvPr>
            <p:ph type="body" sz="quarter" idx="10" hasCustomPrompt="1"/>
          </p:nvPr>
        </p:nvSpPr>
        <p:spPr>
          <a:xfrm>
            <a:off x="701266"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one</a:t>
            </a:r>
          </a:p>
        </p:txBody>
      </p:sp>
      <p:sp>
        <p:nvSpPr>
          <p:cNvPr id="18" name="Text Placeholder 3">
            <a:extLst>
              <a:ext uri="{FF2B5EF4-FFF2-40B4-BE49-F238E27FC236}">
                <a16:creationId xmlns:a16="http://schemas.microsoft.com/office/drawing/2014/main" id="{1F28DBF6-97D9-4C1C-B4CE-F11CF97FCCE2}"/>
              </a:ext>
            </a:extLst>
          </p:cNvPr>
          <p:cNvSpPr>
            <a:spLocks noGrp="1"/>
          </p:cNvSpPr>
          <p:nvPr>
            <p:ph type="body" sz="quarter" idx="11" hasCustomPrompt="1"/>
          </p:nvPr>
        </p:nvSpPr>
        <p:spPr>
          <a:xfrm>
            <a:off x="2939310"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two</a:t>
            </a:r>
          </a:p>
        </p:txBody>
      </p:sp>
      <p:sp>
        <p:nvSpPr>
          <p:cNvPr id="19" name="Text Placeholder 3">
            <a:extLst>
              <a:ext uri="{FF2B5EF4-FFF2-40B4-BE49-F238E27FC236}">
                <a16:creationId xmlns:a16="http://schemas.microsoft.com/office/drawing/2014/main" id="{790853B3-EF47-4CD6-8AD5-FB353A7B30BD}"/>
              </a:ext>
            </a:extLst>
          </p:cNvPr>
          <p:cNvSpPr>
            <a:spLocks noGrp="1"/>
          </p:cNvSpPr>
          <p:nvPr>
            <p:ph type="body" sz="quarter" idx="12" hasCustomPrompt="1"/>
          </p:nvPr>
        </p:nvSpPr>
        <p:spPr>
          <a:xfrm>
            <a:off x="5190221"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three</a:t>
            </a:r>
          </a:p>
        </p:txBody>
      </p:sp>
      <p:sp>
        <p:nvSpPr>
          <p:cNvPr id="20" name="Text Placeholder 3">
            <a:extLst>
              <a:ext uri="{FF2B5EF4-FFF2-40B4-BE49-F238E27FC236}">
                <a16:creationId xmlns:a16="http://schemas.microsoft.com/office/drawing/2014/main" id="{2E5CC2EE-E1FC-437B-9660-5C3FB95ED802}"/>
              </a:ext>
            </a:extLst>
          </p:cNvPr>
          <p:cNvSpPr>
            <a:spLocks noGrp="1"/>
          </p:cNvSpPr>
          <p:nvPr>
            <p:ph type="body" sz="quarter" idx="13" hasCustomPrompt="1"/>
          </p:nvPr>
        </p:nvSpPr>
        <p:spPr>
          <a:xfrm>
            <a:off x="7441132"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four</a:t>
            </a:r>
          </a:p>
        </p:txBody>
      </p:sp>
      <p:sp>
        <p:nvSpPr>
          <p:cNvPr id="21" name="Text Placeholder 3">
            <a:extLst>
              <a:ext uri="{FF2B5EF4-FFF2-40B4-BE49-F238E27FC236}">
                <a16:creationId xmlns:a16="http://schemas.microsoft.com/office/drawing/2014/main" id="{3A278F19-8416-48D0-87CC-7C2375219C69}"/>
              </a:ext>
            </a:extLst>
          </p:cNvPr>
          <p:cNvSpPr>
            <a:spLocks noGrp="1"/>
          </p:cNvSpPr>
          <p:nvPr>
            <p:ph type="body" sz="quarter" idx="14" hasCustomPrompt="1"/>
          </p:nvPr>
        </p:nvSpPr>
        <p:spPr>
          <a:xfrm>
            <a:off x="9668027" y="1344915"/>
            <a:ext cx="1835150" cy="1516062"/>
          </a:xfrm>
          <a:prstGeom prst="rect">
            <a:avLst/>
          </a:prstGeom>
          <a:solidFill>
            <a:srgbClr val="0079D4"/>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Step five</a:t>
            </a:r>
          </a:p>
        </p:txBody>
      </p:sp>
      <p:sp>
        <p:nvSpPr>
          <p:cNvPr id="23" name="Text Placeholder 22">
            <a:extLst>
              <a:ext uri="{FF2B5EF4-FFF2-40B4-BE49-F238E27FC236}">
                <a16:creationId xmlns:a16="http://schemas.microsoft.com/office/drawing/2014/main" id="{25EEB1CA-516E-49F3-877E-AF69A2C2D877}"/>
              </a:ext>
            </a:extLst>
          </p:cNvPr>
          <p:cNvSpPr>
            <a:spLocks noGrp="1"/>
          </p:cNvSpPr>
          <p:nvPr>
            <p:ph type="body" sz="quarter" idx="15"/>
          </p:nvPr>
        </p:nvSpPr>
        <p:spPr>
          <a:xfrm>
            <a:off x="701675" y="2951164"/>
            <a:ext cx="1835150" cy="2320925"/>
          </a:xfrm>
          <a:prstGeom prst="rect">
            <a:avLst/>
          </a:prstGeom>
          <a:solidFill>
            <a:srgbClr val="E6E6E6"/>
          </a:solidFill>
        </p:spPr>
        <p:txBody>
          <a:bodyPr/>
          <a:lstStyle>
            <a:lvl1pPr marL="285753" indent="-285753">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4" name="Text Placeholder 22">
            <a:extLst>
              <a:ext uri="{FF2B5EF4-FFF2-40B4-BE49-F238E27FC236}">
                <a16:creationId xmlns:a16="http://schemas.microsoft.com/office/drawing/2014/main" id="{6ECDCA7E-FDC2-485C-BB40-D6694605F424}"/>
              </a:ext>
            </a:extLst>
          </p:cNvPr>
          <p:cNvSpPr>
            <a:spLocks noGrp="1"/>
          </p:cNvSpPr>
          <p:nvPr>
            <p:ph type="body" sz="quarter" idx="16"/>
          </p:nvPr>
        </p:nvSpPr>
        <p:spPr>
          <a:xfrm>
            <a:off x="2939310" y="2951163"/>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5" name="Text Placeholder 22">
            <a:extLst>
              <a:ext uri="{FF2B5EF4-FFF2-40B4-BE49-F238E27FC236}">
                <a16:creationId xmlns:a16="http://schemas.microsoft.com/office/drawing/2014/main" id="{00100D4B-9E6F-4267-BDD7-A23E0D6E6AD1}"/>
              </a:ext>
            </a:extLst>
          </p:cNvPr>
          <p:cNvSpPr>
            <a:spLocks noGrp="1"/>
          </p:cNvSpPr>
          <p:nvPr>
            <p:ph type="body" sz="quarter" idx="17"/>
          </p:nvPr>
        </p:nvSpPr>
        <p:spPr>
          <a:xfrm>
            <a:off x="5190221" y="2951162"/>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6" name="Text Placeholder 22">
            <a:extLst>
              <a:ext uri="{FF2B5EF4-FFF2-40B4-BE49-F238E27FC236}">
                <a16:creationId xmlns:a16="http://schemas.microsoft.com/office/drawing/2014/main" id="{7EE8B4C7-3B38-406C-B647-20DC5239B3C6}"/>
              </a:ext>
            </a:extLst>
          </p:cNvPr>
          <p:cNvSpPr>
            <a:spLocks noGrp="1"/>
          </p:cNvSpPr>
          <p:nvPr>
            <p:ph type="body" sz="quarter" idx="18"/>
          </p:nvPr>
        </p:nvSpPr>
        <p:spPr>
          <a:xfrm>
            <a:off x="7446578" y="2951164"/>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7" name="Text Placeholder 22">
            <a:extLst>
              <a:ext uri="{FF2B5EF4-FFF2-40B4-BE49-F238E27FC236}">
                <a16:creationId xmlns:a16="http://schemas.microsoft.com/office/drawing/2014/main" id="{298E529E-B650-4213-AB4F-E510693BC23F}"/>
              </a:ext>
            </a:extLst>
          </p:cNvPr>
          <p:cNvSpPr>
            <a:spLocks noGrp="1"/>
          </p:cNvSpPr>
          <p:nvPr>
            <p:ph type="body" sz="quarter" idx="19"/>
          </p:nvPr>
        </p:nvSpPr>
        <p:spPr>
          <a:xfrm>
            <a:off x="9668027" y="2951164"/>
            <a:ext cx="1835150" cy="2320925"/>
          </a:xfrm>
          <a:prstGeom prst="rect">
            <a:avLst/>
          </a:prstGeom>
          <a:solidFill>
            <a:srgbClr val="E6E6E6"/>
          </a:solidFill>
        </p:spPr>
        <p:txBody>
          <a:bodyPr/>
          <a:lstStyle>
            <a:lvl1pPr>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9" name="Text Placeholder 28">
            <a:extLst>
              <a:ext uri="{FF2B5EF4-FFF2-40B4-BE49-F238E27FC236}">
                <a16:creationId xmlns:a16="http://schemas.microsoft.com/office/drawing/2014/main" id="{F35F8B11-F74A-4628-BD75-0AFF68B27B8E}"/>
              </a:ext>
            </a:extLst>
          </p:cNvPr>
          <p:cNvSpPr>
            <a:spLocks noGrp="1"/>
          </p:cNvSpPr>
          <p:nvPr>
            <p:ph type="body" sz="quarter" idx="20" hasCustomPrompt="1"/>
          </p:nvPr>
        </p:nvSpPr>
        <p:spPr>
          <a:xfrm>
            <a:off x="700974" y="5505451"/>
            <a:ext cx="10805225" cy="390525"/>
          </a:xfrm>
          <a:prstGeom prst="rect">
            <a:avLst/>
          </a:prstGeom>
          <a:solidFill>
            <a:srgbClr val="00188F"/>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insert time frame</a:t>
            </a:r>
          </a:p>
        </p:txBody>
      </p:sp>
    </p:spTree>
    <p:extLst>
      <p:ext uri="{BB962C8B-B14F-4D97-AF65-F5344CB8AC3E}">
        <p14:creationId xmlns:p14="http://schemas.microsoft.com/office/powerpoint/2010/main" val="2103302536"/>
      </p:ext>
    </p:extLst>
  </p:cSld>
  <p:clrMapOvr>
    <a:masterClrMapping/>
  </p:clrMapOvr>
  <p:transition>
    <p:fade/>
  </p:transition>
  <p:extLst>
    <p:ext uri="{DCECCB84-F9BA-43D5-87BE-67443E8EF086}">
      <p15:sldGuideLst xmlns:p15="http://schemas.microsoft.com/office/powerpoint/2012/main">
        <p15:guide id="1" pos="58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036277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cxnSp>
        <p:nvCxnSpPr>
          <p:cNvPr id="23" name="Straight Arrow Connector 22" descr="Timeline arrow">
            <a:extLst>
              <a:ext uri="{FF2B5EF4-FFF2-40B4-BE49-F238E27FC236}">
                <a16:creationId xmlns:a16="http://schemas.microsoft.com/office/drawing/2014/main" id="{72E49F50-3C10-A340-B147-BBE38E1016CE}"/>
              </a:ext>
            </a:extLst>
          </p:cNvPr>
          <p:cNvCxnSpPr>
            <a:cxnSpLocks/>
          </p:cNvCxnSpPr>
          <p:nvPr userDrawn="1"/>
        </p:nvCxnSpPr>
        <p:spPr>
          <a:xfrm>
            <a:off x="592915" y="5897142"/>
            <a:ext cx="11019079" cy="0"/>
          </a:xfrm>
          <a:prstGeom prst="straightConnector1">
            <a:avLst/>
          </a:prstGeom>
          <a:ln w="12700">
            <a:solidFill>
              <a:schemeClr val="bg1">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Text Placeholder 5">
            <a:extLst>
              <a:ext uri="{FF2B5EF4-FFF2-40B4-BE49-F238E27FC236}">
                <a16:creationId xmlns:a16="http://schemas.microsoft.com/office/drawing/2014/main" id="{A4F8AC80-9D27-3D47-9E9A-1D9690FDB99C}"/>
              </a:ext>
            </a:extLst>
          </p:cNvPr>
          <p:cNvSpPr txBox="1">
            <a:spLocks/>
          </p:cNvSpPr>
          <p:nvPr userDrawn="1"/>
        </p:nvSpPr>
        <p:spPr>
          <a:xfrm>
            <a:off x="586806" y="2896069"/>
            <a:ext cx="1954837" cy="448213"/>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26" name="Text Placeholder 6">
            <a:extLst>
              <a:ext uri="{FF2B5EF4-FFF2-40B4-BE49-F238E27FC236}">
                <a16:creationId xmlns:a16="http://schemas.microsoft.com/office/drawing/2014/main" id="{0E10C0AF-958A-CB46-A492-672BD898BD89}"/>
              </a:ext>
            </a:extLst>
          </p:cNvPr>
          <p:cNvSpPr txBox="1">
            <a:spLocks/>
          </p:cNvSpPr>
          <p:nvPr userDrawn="1"/>
        </p:nvSpPr>
        <p:spPr>
          <a:xfrm>
            <a:off x="2795725" y="2894759"/>
            <a:ext cx="2011680" cy="448213"/>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28" name="Text Placeholder 7">
            <a:extLst>
              <a:ext uri="{FF2B5EF4-FFF2-40B4-BE49-F238E27FC236}">
                <a16:creationId xmlns:a16="http://schemas.microsoft.com/office/drawing/2014/main" id="{586429E3-4A73-C149-8261-02CE174AB8B8}"/>
              </a:ext>
            </a:extLst>
          </p:cNvPr>
          <p:cNvSpPr txBox="1">
            <a:spLocks/>
          </p:cNvSpPr>
          <p:nvPr userDrawn="1"/>
        </p:nvSpPr>
        <p:spPr>
          <a:xfrm>
            <a:off x="5061486" y="2894759"/>
            <a:ext cx="2011680" cy="448213"/>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30" name="Text Placeholder 30">
            <a:extLst>
              <a:ext uri="{FF2B5EF4-FFF2-40B4-BE49-F238E27FC236}">
                <a16:creationId xmlns:a16="http://schemas.microsoft.com/office/drawing/2014/main" id="{764AE131-B2C6-854E-879B-8CCF46357B77}"/>
              </a:ext>
            </a:extLst>
          </p:cNvPr>
          <p:cNvSpPr txBox="1">
            <a:spLocks/>
          </p:cNvSpPr>
          <p:nvPr userDrawn="1"/>
        </p:nvSpPr>
        <p:spPr>
          <a:xfrm>
            <a:off x="7327249" y="2896069"/>
            <a:ext cx="2011680" cy="448213"/>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cxnSp>
        <p:nvCxnSpPr>
          <p:cNvPr id="49" name="Straight Connector 48" descr="Timeline connector">
            <a:extLst>
              <a:ext uri="{FF2B5EF4-FFF2-40B4-BE49-F238E27FC236}">
                <a16:creationId xmlns:a16="http://schemas.microsoft.com/office/drawing/2014/main" id="{12B8F856-B0A2-E64A-ABC0-1841067BF5DA}"/>
              </a:ext>
            </a:extLst>
          </p:cNvPr>
          <p:cNvCxnSpPr/>
          <p:nvPr userDrawn="1"/>
        </p:nvCxnSpPr>
        <p:spPr>
          <a:xfrm>
            <a:off x="592914" y="5722677"/>
            <a:ext cx="0" cy="319403"/>
          </a:xfrm>
          <a:prstGeom prst="line">
            <a:avLst/>
          </a:prstGeom>
          <a:ln w="12700">
            <a:solidFill>
              <a:schemeClr val="bg1">
                <a:lumMod val="75000"/>
              </a:schemeClr>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51" name="Text Placeholder 5">
            <a:extLst>
              <a:ext uri="{FF2B5EF4-FFF2-40B4-BE49-F238E27FC236}">
                <a16:creationId xmlns:a16="http://schemas.microsoft.com/office/drawing/2014/main" id="{8EB74162-4887-5849-9ABE-C6DE5FB52D14}"/>
              </a:ext>
            </a:extLst>
          </p:cNvPr>
          <p:cNvSpPr txBox="1">
            <a:spLocks/>
          </p:cNvSpPr>
          <p:nvPr userDrawn="1"/>
        </p:nvSpPr>
        <p:spPr>
          <a:xfrm>
            <a:off x="9593012" y="2905196"/>
            <a:ext cx="1989388" cy="439086"/>
          </a:xfrm>
          <a:prstGeom prst="rect">
            <a:avLst/>
          </a:prstGeom>
          <a:solidFill>
            <a:srgbClr val="00188F"/>
          </a:solidFill>
          <a:ln w="3175">
            <a:no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00" b="0" i="0" u="none" strike="noStrike" kern="1200" cap="none" spc="0" normalizeH="0" baseline="0" noProof="0">
              <a:ln>
                <a:noFill/>
              </a:ln>
              <a:solidFill>
                <a:srgbClr val="FFFFFF"/>
              </a:solidFill>
              <a:effectLst/>
              <a:uLnTx/>
              <a:uFillTx/>
              <a:latin typeface="+mn-lt"/>
              <a:cs typeface="Segoe UI" panose="020B0502040204020203" pitchFamily="34" charset="0"/>
            </a:endParaRPr>
          </a:p>
        </p:txBody>
      </p:sp>
      <p:sp>
        <p:nvSpPr>
          <p:cNvPr id="54" name="Text Placeholder 5">
            <a:extLst>
              <a:ext uri="{FF2B5EF4-FFF2-40B4-BE49-F238E27FC236}">
                <a16:creationId xmlns:a16="http://schemas.microsoft.com/office/drawing/2014/main" id="{593A84BA-77DC-9745-BB59-27ED51906A46}"/>
              </a:ext>
            </a:extLst>
          </p:cNvPr>
          <p:cNvSpPr>
            <a:spLocks noGrp="1"/>
          </p:cNvSpPr>
          <p:nvPr>
            <p:ph type="body" sz="quarter" idx="10"/>
          </p:nvPr>
        </p:nvSpPr>
        <p:spPr>
          <a:xfrm>
            <a:off x="588995" y="1448102"/>
            <a:ext cx="11018520" cy="800219"/>
          </a:xfrm>
          <a:prstGeom prst="rect">
            <a:avLst/>
          </a:prstGeom>
        </p:spPr>
        <p:txBody>
          <a:bodyPr/>
          <a:lstStyle>
            <a:lvl1pPr marL="0" indent="0">
              <a:buNone/>
              <a:defRPr sz="1800">
                <a:solidFill>
                  <a:srgbClr val="1A1A1A"/>
                </a:solidFill>
                <a:latin typeface="+mn-lt"/>
              </a:defRPr>
            </a:lvl1pPr>
            <a:lvl2pPr>
              <a:defRPr sz="1400">
                <a:latin typeface="+mn-lt"/>
              </a:defRPr>
            </a:lvl2pPr>
          </a:lstStyle>
          <a:p>
            <a:pPr lvl="0"/>
            <a:r>
              <a:rPr lang="en-US"/>
              <a:t>Edit Master text styles</a:t>
            </a:r>
          </a:p>
          <a:p>
            <a:pPr lvl="1"/>
            <a:r>
              <a:rPr lang="en-US"/>
              <a:t>Second level</a:t>
            </a:r>
          </a:p>
        </p:txBody>
      </p:sp>
      <p:sp>
        <p:nvSpPr>
          <p:cNvPr id="34" name="Title 16">
            <a:extLst>
              <a:ext uri="{FF2B5EF4-FFF2-40B4-BE49-F238E27FC236}">
                <a16:creationId xmlns:a16="http://schemas.microsoft.com/office/drawing/2014/main" id="{71AAAAB9-8E9A-437F-8780-68717B16E71A}"/>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Timeline</a:t>
            </a:r>
          </a:p>
        </p:txBody>
      </p:sp>
      <p:sp>
        <p:nvSpPr>
          <p:cNvPr id="3" name="Text Placeholder 2">
            <a:extLst>
              <a:ext uri="{FF2B5EF4-FFF2-40B4-BE49-F238E27FC236}">
                <a16:creationId xmlns:a16="http://schemas.microsoft.com/office/drawing/2014/main" id="{C763E6E5-AF90-7B4A-BC50-CAACA70A33C3}"/>
              </a:ext>
            </a:extLst>
          </p:cNvPr>
          <p:cNvSpPr>
            <a:spLocks noGrp="1"/>
          </p:cNvSpPr>
          <p:nvPr>
            <p:ph type="body" sz="quarter" idx="11" hasCustomPrompt="1"/>
          </p:nvPr>
        </p:nvSpPr>
        <p:spPr>
          <a:xfrm>
            <a:off x="586806" y="2894758"/>
            <a:ext cx="1954213" cy="438150"/>
          </a:xfrm>
          <a:prstGeom prst="rect">
            <a:avLst/>
          </a:prstGeom>
          <a:ln>
            <a:noFill/>
          </a:ln>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Phase one</a:t>
            </a:r>
          </a:p>
        </p:txBody>
      </p:sp>
      <p:sp>
        <p:nvSpPr>
          <p:cNvPr id="37" name="Text Placeholder 2">
            <a:extLst>
              <a:ext uri="{FF2B5EF4-FFF2-40B4-BE49-F238E27FC236}">
                <a16:creationId xmlns:a16="http://schemas.microsoft.com/office/drawing/2014/main" id="{2D9E6600-F535-494C-9130-1632E4D35B26}"/>
              </a:ext>
            </a:extLst>
          </p:cNvPr>
          <p:cNvSpPr>
            <a:spLocks noGrp="1"/>
          </p:cNvSpPr>
          <p:nvPr>
            <p:ph type="body" sz="quarter" idx="12" hasCustomPrompt="1"/>
          </p:nvPr>
        </p:nvSpPr>
        <p:spPr>
          <a:xfrm>
            <a:off x="2795724" y="2894758"/>
            <a:ext cx="2018064" cy="438150"/>
          </a:xfrm>
          <a:prstGeom prst="rect">
            <a:avLst/>
          </a:prstGeom>
          <a:ln>
            <a:noFill/>
          </a:ln>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Phase two</a:t>
            </a:r>
          </a:p>
        </p:txBody>
      </p:sp>
      <p:sp>
        <p:nvSpPr>
          <p:cNvPr id="38" name="Text Placeholder 2">
            <a:extLst>
              <a:ext uri="{FF2B5EF4-FFF2-40B4-BE49-F238E27FC236}">
                <a16:creationId xmlns:a16="http://schemas.microsoft.com/office/drawing/2014/main" id="{586BD180-161B-D443-835F-6773C4AEC9E8}"/>
              </a:ext>
            </a:extLst>
          </p:cNvPr>
          <p:cNvSpPr>
            <a:spLocks noGrp="1"/>
          </p:cNvSpPr>
          <p:nvPr>
            <p:ph type="body" sz="quarter" idx="13" hasCustomPrompt="1"/>
          </p:nvPr>
        </p:nvSpPr>
        <p:spPr>
          <a:xfrm>
            <a:off x="5061486" y="2894758"/>
            <a:ext cx="2008026" cy="438150"/>
          </a:xfrm>
          <a:prstGeom prst="rect">
            <a:avLst/>
          </a:prstGeom>
          <a:ln>
            <a:noFill/>
          </a:ln>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Phase three</a:t>
            </a:r>
          </a:p>
        </p:txBody>
      </p:sp>
      <p:sp>
        <p:nvSpPr>
          <p:cNvPr id="39" name="Text Placeholder 2">
            <a:extLst>
              <a:ext uri="{FF2B5EF4-FFF2-40B4-BE49-F238E27FC236}">
                <a16:creationId xmlns:a16="http://schemas.microsoft.com/office/drawing/2014/main" id="{C32BE942-4491-4144-956C-98F7EA4BDCD9}"/>
              </a:ext>
            </a:extLst>
          </p:cNvPr>
          <p:cNvSpPr>
            <a:spLocks noGrp="1"/>
          </p:cNvSpPr>
          <p:nvPr>
            <p:ph type="body" sz="quarter" idx="14" hasCustomPrompt="1"/>
          </p:nvPr>
        </p:nvSpPr>
        <p:spPr>
          <a:xfrm>
            <a:off x="7327249" y="2894758"/>
            <a:ext cx="2010918" cy="438150"/>
          </a:xfrm>
          <a:prstGeom prst="rect">
            <a:avLst/>
          </a:prstGeom>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Phase four</a:t>
            </a:r>
          </a:p>
        </p:txBody>
      </p:sp>
      <p:sp>
        <p:nvSpPr>
          <p:cNvPr id="5" name="Text Placeholder 4">
            <a:extLst>
              <a:ext uri="{FF2B5EF4-FFF2-40B4-BE49-F238E27FC236}">
                <a16:creationId xmlns:a16="http://schemas.microsoft.com/office/drawing/2014/main" id="{B7F7453E-BBE8-E444-8E1C-B8A2CFF70169}"/>
              </a:ext>
            </a:extLst>
          </p:cNvPr>
          <p:cNvSpPr>
            <a:spLocks noGrp="1"/>
          </p:cNvSpPr>
          <p:nvPr>
            <p:ph type="body" sz="quarter" idx="16" hasCustomPrompt="1"/>
          </p:nvPr>
        </p:nvSpPr>
        <p:spPr>
          <a:xfrm>
            <a:off x="586805" y="3365819"/>
            <a:ext cx="1940434" cy="2224087"/>
          </a:xfrm>
          <a:prstGeom prst="rect">
            <a:avLst/>
          </a:prstGeom>
        </p:spPr>
        <p:txBody>
          <a:bodyPr/>
          <a:lstStyle>
            <a:lvl1pPr marL="228603" marR="0" indent="-22860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marL="285753" marR="0" lvl="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1" name="Text Placeholder 4">
            <a:extLst>
              <a:ext uri="{FF2B5EF4-FFF2-40B4-BE49-F238E27FC236}">
                <a16:creationId xmlns:a16="http://schemas.microsoft.com/office/drawing/2014/main" id="{B5004D50-1C19-4546-871C-EFDE593708E8}"/>
              </a:ext>
            </a:extLst>
          </p:cNvPr>
          <p:cNvSpPr>
            <a:spLocks noGrp="1"/>
          </p:cNvSpPr>
          <p:nvPr>
            <p:ph type="body" sz="quarter" idx="17" hasCustomPrompt="1"/>
          </p:nvPr>
        </p:nvSpPr>
        <p:spPr>
          <a:xfrm>
            <a:off x="2795725" y="3375000"/>
            <a:ext cx="2011739" cy="2224087"/>
          </a:xfrm>
          <a:prstGeom prst="rect">
            <a:avLst/>
          </a:prstGeom>
        </p:spPr>
        <p:txBody>
          <a:bodyPr/>
          <a:lstStyle>
            <a:lvl1pPr marL="1431942" marR="0" indent="-1431942"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marL="285753" marR="0" lvl="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3" name="Text Placeholder 4">
            <a:extLst>
              <a:ext uri="{FF2B5EF4-FFF2-40B4-BE49-F238E27FC236}">
                <a16:creationId xmlns:a16="http://schemas.microsoft.com/office/drawing/2014/main" id="{5D3BC955-AC67-A740-A2E9-D349F3731263}"/>
              </a:ext>
            </a:extLst>
          </p:cNvPr>
          <p:cNvSpPr>
            <a:spLocks noGrp="1"/>
          </p:cNvSpPr>
          <p:nvPr>
            <p:ph type="body" sz="quarter" idx="18" hasCustomPrompt="1"/>
          </p:nvPr>
        </p:nvSpPr>
        <p:spPr>
          <a:xfrm>
            <a:off x="5061486" y="3362476"/>
            <a:ext cx="2003597" cy="2224087"/>
          </a:xfrm>
          <a:prstGeom prst="rect">
            <a:avLst/>
          </a:prstGeom>
        </p:spPr>
        <p:txBody>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marL="285753" marR="0" lvl="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4" name="Text Placeholder 4">
            <a:extLst>
              <a:ext uri="{FF2B5EF4-FFF2-40B4-BE49-F238E27FC236}">
                <a16:creationId xmlns:a16="http://schemas.microsoft.com/office/drawing/2014/main" id="{7B5A8378-02CC-8A48-9835-EEBEDFE2BEB7}"/>
              </a:ext>
            </a:extLst>
          </p:cNvPr>
          <p:cNvSpPr>
            <a:spLocks noGrp="1"/>
          </p:cNvSpPr>
          <p:nvPr>
            <p:ph type="body" sz="quarter" idx="19" hasCustomPrompt="1"/>
          </p:nvPr>
        </p:nvSpPr>
        <p:spPr>
          <a:xfrm>
            <a:off x="7327249" y="3365818"/>
            <a:ext cx="1997901" cy="2224087"/>
          </a:xfrm>
          <a:prstGeom prst="rect">
            <a:avLst/>
          </a:prstGeom>
        </p:spPr>
        <p:txBody>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marL="285753" marR="0" lvl="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5" name="Text Placeholder 4">
            <a:extLst>
              <a:ext uri="{FF2B5EF4-FFF2-40B4-BE49-F238E27FC236}">
                <a16:creationId xmlns:a16="http://schemas.microsoft.com/office/drawing/2014/main" id="{E262CA39-62C7-2940-92C6-442503535720}"/>
              </a:ext>
            </a:extLst>
          </p:cNvPr>
          <p:cNvSpPr>
            <a:spLocks noGrp="1"/>
          </p:cNvSpPr>
          <p:nvPr>
            <p:ph type="body" sz="quarter" idx="20" hasCustomPrompt="1"/>
          </p:nvPr>
        </p:nvSpPr>
        <p:spPr>
          <a:xfrm>
            <a:off x="9593013" y="3365818"/>
            <a:ext cx="1989503" cy="2224087"/>
          </a:xfrm>
          <a:prstGeom prst="rect">
            <a:avLst/>
          </a:prstGeom>
        </p:spPr>
        <p:txBody>
          <a:bodyPr/>
          <a:lstStyle>
            <a:lvl1pPr marL="285753" marR="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marL="285753" marR="0" lvl="0" indent="-285753" algn="l" defTabSz="93275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6" name="Text Placeholder 2">
            <a:extLst>
              <a:ext uri="{FF2B5EF4-FFF2-40B4-BE49-F238E27FC236}">
                <a16:creationId xmlns:a16="http://schemas.microsoft.com/office/drawing/2014/main" id="{6BD9C4FF-FB66-014E-AF7A-51384E2B96B6}"/>
              </a:ext>
            </a:extLst>
          </p:cNvPr>
          <p:cNvSpPr>
            <a:spLocks noGrp="1"/>
          </p:cNvSpPr>
          <p:nvPr>
            <p:ph type="body" sz="quarter" idx="21" hasCustomPrompt="1"/>
          </p:nvPr>
        </p:nvSpPr>
        <p:spPr>
          <a:xfrm>
            <a:off x="847083" y="5722884"/>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duration</a:t>
            </a:r>
          </a:p>
        </p:txBody>
      </p:sp>
      <p:sp>
        <p:nvSpPr>
          <p:cNvPr id="36" name="Text Placeholder 2">
            <a:extLst>
              <a:ext uri="{FF2B5EF4-FFF2-40B4-BE49-F238E27FC236}">
                <a16:creationId xmlns:a16="http://schemas.microsoft.com/office/drawing/2014/main" id="{CE98AF34-E863-3045-A8E1-D76A3D5E778C}"/>
              </a:ext>
            </a:extLst>
          </p:cNvPr>
          <p:cNvSpPr>
            <a:spLocks noGrp="1"/>
          </p:cNvSpPr>
          <p:nvPr>
            <p:ph type="body" sz="quarter" idx="27" hasCustomPrompt="1"/>
          </p:nvPr>
        </p:nvSpPr>
        <p:spPr>
          <a:xfrm>
            <a:off x="3101745" y="5721374"/>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duration</a:t>
            </a:r>
          </a:p>
        </p:txBody>
      </p:sp>
      <p:sp>
        <p:nvSpPr>
          <p:cNvPr id="42" name="Text Placeholder 2">
            <a:extLst>
              <a:ext uri="{FF2B5EF4-FFF2-40B4-BE49-F238E27FC236}">
                <a16:creationId xmlns:a16="http://schemas.microsoft.com/office/drawing/2014/main" id="{0D37B7A5-7E04-8741-A638-5445E11D8A34}"/>
              </a:ext>
            </a:extLst>
          </p:cNvPr>
          <p:cNvSpPr>
            <a:spLocks noGrp="1"/>
          </p:cNvSpPr>
          <p:nvPr>
            <p:ph type="body" sz="quarter" idx="28" hasCustomPrompt="1"/>
          </p:nvPr>
        </p:nvSpPr>
        <p:spPr>
          <a:xfrm>
            <a:off x="5356407" y="5721373"/>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duration</a:t>
            </a:r>
          </a:p>
        </p:txBody>
      </p:sp>
      <p:sp>
        <p:nvSpPr>
          <p:cNvPr id="52" name="Text Placeholder 2">
            <a:extLst>
              <a:ext uri="{FF2B5EF4-FFF2-40B4-BE49-F238E27FC236}">
                <a16:creationId xmlns:a16="http://schemas.microsoft.com/office/drawing/2014/main" id="{71309B9E-894F-4041-B0BC-BF86477E8FEC}"/>
              </a:ext>
            </a:extLst>
          </p:cNvPr>
          <p:cNvSpPr>
            <a:spLocks noGrp="1"/>
          </p:cNvSpPr>
          <p:nvPr>
            <p:ph type="body" sz="quarter" idx="29" hasCustomPrompt="1"/>
          </p:nvPr>
        </p:nvSpPr>
        <p:spPr>
          <a:xfrm>
            <a:off x="7676612" y="5721372"/>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duration</a:t>
            </a:r>
          </a:p>
        </p:txBody>
      </p:sp>
      <p:sp>
        <p:nvSpPr>
          <p:cNvPr id="58" name="Text Placeholder 2">
            <a:extLst>
              <a:ext uri="{FF2B5EF4-FFF2-40B4-BE49-F238E27FC236}">
                <a16:creationId xmlns:a16="http://schemas.microsoft.com/office/drawing/2014/main" id="{14CADB8D-0EE7-5346-9449-A6736DF1124C}"/>
              </a:ext>
            </a:extLst>
          </p:cNvPr>
          <p:cNvSpPr>
            <a:spLocks noGrp="1"/>
          </p:cNvSpPr>
          <p:nvPr>
            <p:ph type="body" sz="quarter" idx="30" hasCustomPrompt="1"/>
          </p:nvPr>
        </p:nvSpPr>
        <p:spPr>
          <a:xfrm>
            <a:off x="9865731" y="5721371"/>
            <a:ext cx="1434280" cy="319403"/>
          </a:xfrm>
          <a:prstGeom prst="rect">
            <a:avLst/>
          </a:prstGeom>
          <a:solidFill>
            <a:srgbClr val="00188F"/>
          </a:solidFill>
        </p:spPr>
        <p:txBody>
          <a:bodyPr/>
          <a:lstStyle>
            <a:lvl1pPr marL="0" indent="0" algn="ctr">
              <a:buNone/>
              <a:defRPr sz="16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duration</a:t>
            </a:r>
          </a:p>
        </p:txBody>
      </p:sp>
      <p:sp>
        <p:nvSpPr>
          <p:cNvPr id="27" name="Text Placeholder 2">
            <a:extLst>
              <a:ext uri="{FF2B5EF4-FFF2-40B4-BE49-F238E27FC236}">
                <a16:creationId xmlns:a16="http://schemas.microsoft.com/office/drawing/2014/main" id="{CC9A328C-25E0-4B4C-B41E-E27D7E4DB81B}"/>
              </a:ext>
            </a:extLst>
          </p:cNvPr>
          <p:cNvSpPr>
            <a:spLocks noGrp="1"/>
          </p:cNvSpPr>
          <p:nvPr>
            <p:ph type="body" sz="quarter" idx="15" hasCustomPrompt="1"/>
          </p:nvPr>
        </p:nvSpPr>
        <p:spPr>
          <a:xfrm>
            <a:off x="9593013" y="2894758"/>
            <a:ext cx="1954213" cy="438150"/>
          </a:xfrm>
          <a:prstGeom prst="rect">
            <a:avLst/>
          </a:prstGeom>
          <a:ln>
            <a:noFill/>
          </a:ln>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Phase five</a:t>
            </a:r>
          </a:p>
        </p:txBody>
      </p:sp>
    </p:spTree>
    <p:extLst>
      <p:ext uri="{BB962C8B-B14F-4D97-AF65-F5344CB8AC3E}">
        <p14:creationId xmlns:p14="http://schemas.microsoft.com/office/powerpoint/2010/main" val="378185953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Key assumptions 1">
    <p:spTree>
      <p:nvGrpSpPr>
        <p:cNvPr id="1" name=""/>
        <p:cNvGrpSpPr/>
        <p:nvPr/>
      </p:nvGrpSpPr>
      <p:grpSpPr>
        <a:xfrm>
          <a:off x="0" y="0"/>
          <a:ext cx="0" cy="0"/>
          <a:chOff x="0" y="0"/>
          <a:chExt cx="0" cy="0"/>
        </a:xfrm>
      </p:grpSpPr>
      <p:sp>
        <p:nvSpPr>
          <p:cNvPr id="4" name="Rectangle 3" descr="Three assumptions group">
            <a:extLst>
              <a:ext uri="{FF2B5EF4-FFF2-40B4-BE49-F238E27FC236}">
                <a16:creationId xmlns:a16="http://schemas.microsoft.com/office/drawing/2014/main" id="{A6F2DF57-CB34-4B4B-9D37-E582492AE6AD}"/>
              </a:ext>
            </a:extLst>
          </p:cNvPr>
          <p:cNvSpPr/>
          <p:nvPr userDrawn="1"/>
        </p:nvSpPr>
        <p:spPr bwMode="auto">
          <a:xfrm>
            <a:off x="580137" y="1564087"/>
            <a:ext cx="11025188" cy="38280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descr="First assumption icon">
            <a:extLst>
              <a:ext uri="{FF2B5EF4-FFF2-40B4-BE49-F238E27FC236}">
                <a16:creationId xmlns:a16="http://schemas.microsoft.com/office/drawing/2014/main" id="{1B7B5E21-3ED6-D847-A3AD-503DA38B40EF}"/>
              </a:ext>
            </a:extLst>
          </p:cNvPr>
          <p:cNvSpPr/>
          <p:nvPr userDrawn="1"/>
        </p:nvSpPr>
        <p:spPr bwMode="auto">
          <a:xfrm>
            <a:off x="580138" y="1563689"/>
            <a:ext cx="937239" cy="10622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9" name="Rectangle 8" descr="Second assumption icon">
            <a:extLst>
              <a:ext uri="{FF2B5EF4-FFF2-40B4-BE49-F238E27FC236}">
                <a16:creationId xmlns:a16="http://schemas.microsoft.com/office/drawing/2014/main" id="{3282DBBF-FBB4-7C46-8E08-5304C8A3701E}"/>
              </a:ext>
            </a:extLst>
          </p:cNvPr>
          <p:cNvSpPr/>
          <p:nvPr userDrawn="1"/>
        </p:nvSpPr>
        <p:spPr bwMode="auto">
          <a:xfrm>
            <a:off x="4302588" y="1557721"/>
            <a:ext cx="937239" cy="10622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0" name="Rectangle 9" descr="Connection icon">
            <a:extLst>
              <a:ext uri="{FF2B5EF4-FFF2-40B4-BE49-F238E27FC236}">
                <a16:creationId xmlns:a16="http://schemas.microsoft.com/office/drawing/2014/main" id="{8029891C-CFE4-A74F-BCD0-E31ABF2A7909}"/>
              </a:ext>
            </a:extLst>
          </p:cNvPr>
          <p:cNvSpPr/>
          <p:nvPr userDrawn="1"/>
        </p:nvSpPr>
        <p:spPr bwMode="auto">
          <a:xfrm>
            <a:off x="7917203" y="1563687"/>
            <a:ext cx="937239" cy="10622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2" name="Picture Placeholder 21">
            <a:extLst>
              <a:ext uri="{FF2B5EF4-FFF2-40B4-BE49-F238E27FC236}">
                <a16:creationId xmlns:a16="http://schemas.microsoft.com/office/drawing/2014/main" id="{878B4613-2190-5147-B5DD-D30A6CA9DD9F}"/>
              </a:ext>
            </a:extLst>
          </p:cNvPr>
          <p:cNvSpPr>
            <a:spLocks noGrp="1"/>
          </p:cNvSpPr>
          <p:nvPr>
            <p:ph type="pic" sz="quarter" idx="10" hasCustomPrompt="1"/>
          </p:nvPr>
        </p:nvSpPr>
        <p:spPr>
          <a:xfrm>
            <a:off x="680732" y="1732841"/>
            <a:ext cx="750197" cy="7239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Picture Placeholder 21">
            <a:extLst>
              <a:ext uri="{FF2B5EF4-FFF2-40B4-BE49-F238E27FC236}">
                <a16:creationId xmlns:a16="http://schemas.microsoft.com/office/drawing/2014/main" id="{AD81D63F-9270-534F-B7A9-08094E27FA4B}"/>
              </a:ext>
            </a:extLst>
          </p:cNvPr>
          <p:cNvSpPr>
            <a:spLocks noGrp="1"/>
          </p:cNvSpPr>
          <p:nvPr>
            <p:ph type="pic" sz="quarter" idx="11" hasCustomPrompt="1"/>
          </p:nvPr>
        </p:nvSpPr>
        <p:spPr>
          <a:xfrm>
            <a:off x="4347095" y="1732841"/>
            <a:ext cx="750197" cy="7239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Picture Placeholder 21">
            <a:extLst>
              <a:ext uri="{FF2B5EF4-FFF2-40B4-BE49-F238E27FC236}">
                <a16:creationId xmlns:a16="http://schemas.microsoft.com/office/drawing/2014/main" id="{4D9AFAC8-86E6-C04A-BE78-0900252531E4}"/>
              </a:ext>
            </a:extLst>
          </p:cNvPr>
          <p:cNvSpPr>
            <a:spLocks noGrp="1"/>
          </p:cNvSpPr>
          <p:nvPr>
            <p:ph type="pic" sz="quarter" idx="12" hasCustomPrompt="1"/>
          </p:nvPr>
        </p:nvSpPr>
        <p:spPr>
          <a:xfrm>
            <a:off x="8017798" y="1732841"/>
            <a:ext cx="750197" cy="7239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Title 16">
            <a:extLst>
              <a:ext uri="{FF2B5EF4-FFF2-40B4-BE49-F238E27FC236}">
                <a16:creationId xmlns:a16="http://schemas.microsoft.com/office/drawing/2014/main" id="{77208100-00D2-4FC6-A797-1BA0AF3439BD}"/>
              </a:ext>
            </a:extLst>
          </p:cNvPr>
          <p:cNvSpPr>
            <a:spLocks noGrp="1"/>
          </p:cNvSpPr>
          <p:nvPr>
            <p:ph type="title" hasCustomPrompt="1"/>
          </p:nvPr>
        </p:nvSpPr>
        <p:spPr>
          <a:xfrm>
            <a:off x="588263" y="457200"/>
            <a:ext cx="10972800" cy="548640"/>
          </a:xfrm>
          <a:prstGeom prst="rect">
            <a:avLst/>
          </a:prstGeom>
        </p:spPr>
        <p:txBody>
          <a:bodyPr/>
          <a:lstStyle>
            <a:lvl1pPr>
              <a:defRPr/>
            </a:lvl1pPr>
          </a:lstStyle>
          <a:p>
            <a:r>
              <a:rPr lang="en-US"/>
              <a:t>Key assumptions</a:t>
            </a:r>
          </a:p>
        </p:txBody>
      </p:sp>
      <p:sp>
        <p:nvSpPr>
          <p:cNvPr id="3" name="Text Placeholder 2">
            <a:extLst>
              <a:ext uri="{FF2B5EF4-FFF2-40B4-BE49-F238E27FC236}">
                <a16:creationId xmlns:a16="http://schemas.microsoft.com/office/drawing/2014/main" id="{298E7EE8-3856-427A-885B-A4C374F19C98}"/>
              </a:ext>
            </a:extLst>
          </p:cNvPr>
          <p:cNvSpPr>
            <a:spLocks noGrp="1"/>
          </p:cNvSpPr>
          <p:nvPr>
            <p:ph type="body" sz="quarter" idx="13" hasCustomPrompt="1"/>
          </p:nvPr>
        </p:nvSpPr>
        <p:spPr>
          <a:xfrm>
            <a:off x="1517650" y="1563688"/>
            <a:ext cx="2755033" cy="1065212"/>
          </a:xfrm>
          <a:prstGeom prst="rect">
            <a:avLst/>
          </a:prstGeom>
          <a:solidFill>
            <a:srgbClr val="0078D4"/>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Assumption one</a:t>
            </a:r>
          </a:p>
        </p:txBody>
      </p:sp>
      <p:sp>
        <p:nvSpPr>
          <p:cNvPr id="19" name="Text Placeholder 2">
            <a:extLst>
              <a:ext uri="{FF2B5EF4-FFF2-40B4-BE49-F238E27FC236}">
                <a16:creationId xmlns:a16="http://schemas.microsoft.com/office/drawing/2014/main" id="{DE7EDD49-1C61-4ACB-BF1B-4E444B10A8CD}"/>
              </a:ext>
            </a:extLst>
          </p:cNvPr>
          <p:cNvSpPr>
            <a:spLocks noGrp="1"/>
          </p:cNvSpPr>
          <p:nvPr>
            <p:ph type="body" sz="quarter" idx="14" hasCustomPrompt="1"/>
          </p:nvPr>
        </p:nvSpPr>
        <p:spPr>
          <a:xfrm>
            <a:off x="5216909" y="1556220"/>
            <a:ext cx="2755033" cy="1065212"/>
          </a:xfrm>
          <a:prstGeom prst="rect">
            <a:avLst/>
          </a:prstGeom>
          <a:solidFill>
            <a:srgbClr val="0078D4"/>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Assumption two</a:t>
            </a:r>
          </a:p>
        </p:txBody>
      </p:sp>
      <p:sp>
        <p:nvSpPr>
          <p:cNvPr id="20" name="Text Placeholder 2">
            <a:extLst>
              <a:ext uri="{FF2B5EF4-FFF2-40B4-BE49-F238E27FC236}">
                <a16:creationId xmlns:a16="http://schemas.microsoft.com/office/drawing/2014/main" id="{BE0FF153-417A-4E21-BAFF-F90AAACF6A9D}"/>
              </a:ext>
            </a:extLst>
          </p:cNvPr>
          <p:cNvSpPr>
            <a:spLocks noGrp="1"/>
          </p:cNvSpPr>
          <p:nvPr>
            <p:ph type="body" sz="quarter" idx="15" hasCustomPrompt="1"/>
          </p:nvPr>
        </p:nvSpPr>
        <p:spPr>
          <a:xfrm>
            <a:off x="8818293" y="1560685"/>
            <a:ext cx="2755033" cy="1065212"/>
          </a:xfrm>
          <a:prstGeom prst="rect">
            <a:avLst/>
          </a:prstGeom>
          <a:solidFill>
            <a:srgbClr val="0078D4"/>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Assumption three</a:t>
            </a:r>
          </a:p>
        </p:txBody>
      </p:sp>
      <p:sp>
        <p:nvSpPr>
          <p:cNvPr id="6" name="Text Placeholder 5">
            <a:extLst>
              <a:ext uri="{FF2B5EF4-FFF2-40B4-BE49-F238E27FC236}">
                <a16:creationId xmlns:a16="http://schemas.microsoft.com/office/drawing/2014/main" id="{4457B5A7-65FF-074D-8482-4774561D0A80}"/>
              </a:ext>
            </a:extLst>
          </p:cNvPr>
          <p:cNvSpPr>
            <a:spLocks noGrp="1"/>
          </p:cNvSpPr>
          <p:nvPr>
            <p:ph type="body" sz="quarter" idx="16"/>
          </p:nvPr>
        </p:nvSpPr>
        <p:spPr>
          <a:xfrm>
            <a:off x="606090" y="2647072"/>
            <a:ext cx="3662172" cy="2729142"/>
          </a:xfrm>
          <a:prstGeom prst="rect">
            <a:avLst/>
          </a:prstGeom>
        </p:spPr>
        <p:txBody>
          <a:bodyPr/>
          <a:lstStyle>
            <a:lvl1pPr marL="285753" indent="-285753">
              <a:buFont typeface="Arial" panose="020B0604020202020204" pitchFamily="34" charset="0"/>
              <a:buChar char="•"/>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lvl="0"/>
            <a:r>
              <a:rPr lang="en-US"/>
              <a:t>Edit Master text styles</a:t>
            </a:r>
          </a:p>
        </p:txBody>
      </p:sp>
      <p:sp>
        <p:nvSpPr>
          <p:cNvPr id="21" name="Text Placeholder 5">
            <a:extLst>
              <a:ext uri="{FF2B5EF4-FFF2-40B4-BE49-F238E27FC236}">
                <a16:creationId xmlns:a16="http://schemas.microsoft.com/office/drawing/2014/main" id="{1218652E-852D-C14B-A6E3-C8F9A54CABEF}"/>
              </a:ext>
            </a:extLst>
          </p:cNvPr>
          <p:cNvSpPr>
            <a:spLocks noGrp="1"/>
          </p:cNvSpPr>
          <p:nvPr>
            <p:ph type="body" sz="quarter" idx="17"/>
          </p:nvPr>
        </p:nvSpPr>
        <p:spPr>
          <a:xfrm>
            <a:off x="4302587" y="2647072"/>
            <a:ext cx="3664912" cy="2729142"/>
          </a:xfrm>
          <a:prstGeom prst="rect">
            <a:avLst/>
          </a:prstGeom>
        </p:spPr>
        <p:txBody>
          <a:bodyPr/>
          <a:lstStyle>
            <a:lvl1pPr marL="285753" indent="-285753">
              <a:buFont typeface="Arial" panose="020B0604020202020204" pitchFamily="34" charset="0"/>
              <a:buChar char="•"/>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lvl="0"/>
            <a:r>
              <a:rPr lang="en-US"/>
              <a:t>Edit Master text styles</a:t>
            </a:r>
          </a:p>
        </p:txBody>
      </p:sp>
      <p:sp>
        <p:nvSpPr>
          <p:cNvPr id="25" name="Text Placeholder 5">
            <a:extLst>
              <a:ext uri="{FF2B5EF4-FFF2-40B4-BE49-F238E27FC236}">
                <a16:creationId xmlns:a16="http://schemas.microsoft.com/office/drawing/2014/main" id="{F958EB55-E8E1-1449-8D38-EAFF7E6091AA}"/>
              </a:ext>
            </a:extLst>
          </p:cNvPr>
          <p:cNvSpPr>
            <a:spLocks noGrp="1"/>
          </p:cNvSpPr>
          <p:nvPr>
            <p:ph type="body" sz="quarter" idx="18"/>
          </p:nvPr>
        </p:nvSpPr>
        <p:spPr>
          <a:xfrm>
            <a:off x="7967499" y="2647072"/>
            <a:ext cx="3637826" cy="2729142"/>
          </a:xfrm>
          <a:prstGeom prst="rect">
            <a:avLst/>
          </a:prstGeom>
        </p:spPr>
        <p:txBody>
          <a:bodyPr/>
          <a:lstStyle>
            <a:lvl1pPr marL="285753" indent="-285753">
              <a:buFont typeface="Arial" panose="020B0604020202020204" pitchFamily="34" charset="0"/>
              <a:buChar char="•"/>
              <a:defRPr sz="1600">
                <a:latin typeface="+mn-lt"/>
              </a:defRPr>
            </a:lvl1pPr>
            <a:lvl2pPr marL="228603" indent="0">
              <a:buNone/>
              <a:defRPr sz="1600">
                <a:latin typeface="+mn-lt"/>
              </a:defRPr>
            </a:lvl2pPr>
            <a:lvl3pPr marL="457205" indent="0">
              <a:buNone/>
              <a:defRPr sz="1600">
                <a:latin typeface="+mn-lt"/>
              </a:defRPr>
            </a:lvl3pPr>
            <a:lvl4pPr marL="661996" indent="0">
              <a:buNone/>
              <a:defRPr sz="1600">
                <a:latin typeface="+mn-lt"/>
              </a:defRPr>
            </a:lvl4pPr>
            <a:lvl5pPr marL="855674" indent="0">
              <a:buNone/>
              <a:defRPr sz="1600">
                <a:latin typeface="+mn-lt"/>
              </a:defRPr>
            </a:lvl5pPr>
          </a:lstStyle>
          <a:p>
            <a:pPr lvl="0"/>
            <a:r>
              <a:rPr lang="en-US"/>
              <a:t>Edit Master text styles</a:t>
            </a:r>
          </a:p>
        </p:txBody>
      </p:sp>
    </p:spTree>
    <p:extLst>
      <p:ext uri="{BB962C8B-B14F-4D97-AF65-F5344CB8AC3E}">
        <p14:creationId xmlns:p14="http://schemas.microsoft.com/office/powerpoint/2010/main" val="218890192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Key assumptions 2">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DE88E2B9-A705-4D41-B77D-A3785943995B}"/>
              </a:ext>
            </a:extLst>
          </p:cNvPr>
          <p:cNvSpPr>
            <a:spLocks noGrp="1"/>
          </p:cNvSpPr>
          <p:nvPr>
            <p:ph type="body" sz="quarter" idx="10"/>
          </p:nvPr>
        </p:nvSpPr>
        <p:spPr>
          <a:xfrm>
            <a:off x="584201" y="1435496"/>
            <a:ext cx="4572000" cy="2573012"/>
          </a:xfrm>
          <a:prstGeom prst="rect">
            <a:avLst/>
          </a:prstGeom>
        </p:spPr>
        <p:txBody>
          <a:bodyPr/>
          <a:lstStyle>
            <a:lvl1pPr>
              <a:defRPr sz="2000"/>
            </a:lvl1pPr>
            <a:lvl2pPr>
              <a:defRPr sz="160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C5C8F444-0C83-8449-AAD8-C5285796C63B}"/>
              </a:ext>
            </a:extLst>
          </p:cNvPr>
          <p:cNvSpPr>
            <a:spLocks noGrp="1"/>
          </p:cNvSpPr>
          <p:nvPr>
            <p:ph type="pic" sz="quarter" idx="11" hasCustomPrompt="1"/>
          </p:nvPr>
        </p:nvSpPr>
        <p:spPr>
          <a:xfrm>
            <a:off x="5267326" y="0"/>
            <a:ext cx="6924675" cy="68580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5" name="Title 16">
            <a:extLst>
              <a:ext uri="{FF2B5EF4-FFF2-40B4-BE49-F238E27FC236}">
                <a16:creationId xmlns:a16="http://schemas.microsoft.com/office/drawing/2014/main" id="{1496F97F-A6C2-4472-B0C1-4034049A71A9}"/>
              </a:ext>
            </a:extLst>
          </p:cNvPr>
          <p:cNvSpPr>
            <a:spLocks noGrp="1"/>
          </p:cNvSpPr>
          <p:nvPr>
            <p:ph type="title" hasCustomPrompt="1"/>
          </p:nvPr>
        </p:nvSpPr>
        <p:spPr>
          <a:xfrm>
            <a:off x="588263" y="457200"/>
            <a:ext cx="4679062" cy="548640"/>
          </a:xfrm>
          <a:prstGeom prst="rect">
            <a:avLst/>
          </a:prstGeom>
        </p:spPr>
        <p:txBody>
          <a:bodyPr/>
          <a:lstStyle>
            <a:lvl1pPr>
              <a:defRPr/>
            </a:lvl1pPr>
          </a:lstStyle>
          <a:p>
            <a:r>
              <a:rPr lang="en-US"/>
              <a:t>Key assumptions</a:t>
            </a:r>
          </a:p>
        </p:txBody>
      </p:sp>
    </p:spTree>
    <p:extLst>
      <p:ext uri="{BB962C8B-B14F-4D97-AF65-F5344CB8AC3E}">
        <p14:creationId xmlns:p14="http://schemas.microsoft.com/office/powerpoint/2010/main" val="123369986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Key assumptions 3">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A582ABDD-8E50-674C-B692-BC0F715F348F}"/>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17" name="Picture Placeholder 16">
            <a:extLst>
              <a:ext uri="{FF2B5EF4-FFF2-40B4-BE49-F238E27FC236}">
                <a16:creationId xmlns:a16="http://schemas.microsoft.com/office/drawing/2014/main" id="{FACDF362-7107-824C-BFEE-91E9F0F4FF21}"/>
              </a:ext>
            </a:extLst>
          </p:cNvPr>
          <p:cNvSpPr>
            <a:spLocks noGrp="1"/>
          </p:cNvSpPr>
          <p:nvPr>
            <p:ph type="pic" sz="quarter" idx="10" hasCustomPrompt="1"/>
          </p:nvPr>
        </p:nvSpPr>
        <p:spPr>
          <a:xfrm>
            <a:off x="1036661" y="1351362"/>
            <a:ext cx="1177925" cy="1150551"/>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8" name="Picture Placeholder 16">
            <a:extLst>
              <a:ext uri="{FF2B5EF4-FFF2-40B4-BE49-F238E27FC236}">
                <a16:creationId xmlns:a16="http://schemas.microsoft.com/office/drawing/2014/main" id="{CD0BFDF1-6D87-7742-83C4-16B9E0F09E38}"/>
              </a:ext>
            </a:extLst>
          </p:cNvPr>
          <p:cNvSpPr>
            <a:spLocks noGrp="1"/>
          </p:cNvSpPr>
          <p:nvPr>
            <p:ph type="pic" sz="quarter" idx="11" hasCustomPrompt="1"/>
          </p:nvPr>
        </p:nvSpPr>
        <p:spPr>
          <a:xfrm>
            <a:off x="1036661" y="5008383"/>
            <a:ext cx="1177925" cy="1150551"/>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9" name="Picture Placeholder 16">
            <a:extLst>
              <a:ext uri="{FF2B5EF4-FFF2-40B4-BE49-F238E27FC236}">
                <a16:creationId xmlns:a16="http://schemas.microsoft.com/office/drawing/2014/main" id="{492D1066-4742-CC4A-A82F-D5A239FADEE1}"/>
              </a:ext>
            </a:extLst>
          </p:cNvPr>
          <p:cNvSpPr>
            <a:spLocks noGrp="1"/>
          </p:cNvSpPr>
          <p:nvPr>
            <p:ph type="pic" sz="quarter" idx="12" hasCustomPrompt="1"/>
          </p:nvPr>
        </p:nvSpPr>
        <p:spPr>
          <a:xfrm>
            <a:off x="1036661" y="3183290"/>
            <a:ext cx="1177925" cy="1150551"/>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 name="Text Placeholder 2">
            <a:extLst>
              <a:ext uri="{FF2B5EF4-FFF2-40B4-BE49-F238E27FC236}">
                <a16:creationId xmlns:a16="http://schemas.microsoft.com/office/drawing/2014/main" id="{64F08DCC-7992-4DBC-903B-28482D9F63F8}"/>
              </a:ext>
            </a:extLst>
          </p:cNvPr>
          <p:cNvSpPr>
            <a:spLocks noGrp="1"/>
          </p:cNvSpPr>
          <p:nvPr>
            <p:ph type="body" sz="quarter" idx="13" hasCustomPrompt="1"/>
          </p:nvPr>
        </p:nvSpPr>
        <p:spPr>
          <a:xfrm>
            <a:off x="2594117" y="1351362"/>
            <a:ext cx="7515225" cy="1150551"/>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one</a:t>
            </a:r>
          </a:p>
        </p:txBody>
      </p:sp>
      <p:sp>
        <p:nvSpPr>
          <p:cNvPr id="13" name="Text Placeholder 2">
            <a:extLst>
              <a:ext uri="{FF2B5EF4-FFF2-40B4-BE49-F238E27FC236}">
                <a16:creationId xmlns:a16="http://schemas.microsoft.com/office/drawing/2014/main" id="{36700696-D193-40FA-BCD9-6141188BDA1A}"/>
              </a:ext>
            </a:extLst>
          </p:cNvPr>
          <p:cNvSpPr>
            <a:spLocks noGrp="1"/>
          </p:cNvSpPr>
          <p:nvPr>
            <p:ph type="body" sz="quarter" idx="14" hasCustomPrompt="1"/>
          </p:nvPr>
        </p:nvSpPr>
        <p:spPr>
          <a:xfrm>
            <a:off x="2594116" y="3183289"/>
            <a:ext cx="7515225" cy="1150551"/>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two</a:t>
            </a:r>
          </a:p>
        </p:txBody>
      </p:sp>
      <p:sp>
        <p:nvSpPr>
          <p:cNvPr id="14" name="Text Placeholder 2">
            <a:extLst>
              <a:ext uri="{FF2B5EF4-FFF2-40B4-BE49-F238E27FC236}">
                <a16:creationId xmlns:a16="http://schemas.microsoft.com/office/drawing/2014/main" id="{30DAFDAA-0ED7-4DD7-8708-8CD9FD97D7F1}"/>
              </a:ext>
            </a:extLst>
          </p:cNvPr>
          <p:cNvSpPr>
            <a:spLocks noGrp="1"/>
          </p:cNvSpPr>
          <p:nvPr>
            <p:ph type="body" sz="quarter" idx="15" hasCustomPrompt="1"/>
          </p:nvPr>
        </p:nvSpPr>
        <p:spPr>
          <a:xfrm>
            <a:off x="2594117" y="5008382"/>
            <a:ext cx="7515225" cy="1150551"/>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three</a:t>
            </a:r>
          </a:p>
        </p:txBody>
      </p:sp>
    </p:spTree>
    <p:extLst>
      <p:ext uri="{BB962C8B-B14F-4D97-AF65-F5344CB8AC3E}">
        <p14:creationId xmlns:p14="http://schemas.microsoft.com/office/powerpoint/2010/main" val="198953213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hy MS Services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22CEB6-1280-0549-87CC-89B757F172E6}"/>
              </a:ext>
            </a:extLst>
          </p:cNvPr>
          <p:cNvSpPr txBox="1"/>
          <p:nvPr userDrawn="1"/>
        </p:nvSpPr>
        <p:spPr>
          <a:xfrm>
            <a:off x="584200" y="2356242"/>
            <a:ext cx="3269362" cy="3201389"/>
          </a:xfrm>
          <a:prstGeom prst="rect">
            <a:avLst/>
          </a:prstGeom>
          <a:noFill/>
        </p:spPr>
        <p:txBody>
          <a:bodyPr wrap="square" lIns="0" tIns="0" rIns="0" bIns="0" rtlCol="0">
            <a:spAutoFit/>
          </a:bodyPr>
          <a:lstStyle/>
          <a:p>
            <a:pPr algn="l"/>
            <a:r>
              <a:rPr lang="en-US" sz="4801">
                <a:solidFill>
                  <a:srgbClr val="1A1A1A"/>
                </a:solidFill>
                <a:latin typeface="Segoe UI Semilight" panose="020B0402040204020203" pitchFamily="34" charset="0"/>
                <a:cs typeface="Segoe UI Semilight" panose="020B0402040204020203" pitchFamily="34" charset="0"/>
              </a:rPr>
              <a:t>Imagine.</a:t>
            </a:r>
          </a:p>
          <a:p>
            <a:pPr algn="l"/>
            <a:r>
              <a:rPr lang="en-US" sz="4801">
                <a:solidFill>
                  <a:srgbClr val="1A1A1A"/>
                </a:solidFill>
                <a:latin typeface="Segoe UI Semilight" panose="020B0402040204020203" pitchFamily="34" charset="0"/>
                <a:cs typeface="Segoe UI Semilight" panose="020B0402040204020203" pitchFamily="34" charset="0"/>
              </a:rPr>
              <a:t>Realize.</a:t>
            </a:r>
          </a:p>
          <a:p>
            <a:pPr algn="l"/>
            <a:r>
              <a:rPr lang="en-US" sz="4801">
                <a:solidFill>
                  <a:srgbClr val="1A1A1A"/>
                </a:solidFill>
                <a:latin typeface="Segoe UI Semilight" panose="020B0402040204020203" pitchFamily="34" charset="0"/>
                <a:cs typeface="Segoe UI Semilight" panose="020B0402040204020203" pitchFamily="34" charset="0"/>
              </a:rPr>
              <a:t>Experience </a:t>
            </a:r>
          </a:p>
          <a:p>
            <a:pPr algn="l"/>
            <a:endParaRPr lang="en-US" sz="4801">
              <a:solidFill>
                <a:srgbClr val="1A1A1A"/>
              </a:solidFill>
              <a:latin typeface="Segoe UI Semilight" panose="020B0402040204020203" pitchFamily="34" charset="0"/>
              <a:cs typeface="Segoe UI Semilight" panose="020B0402040204020203" pitchFamily="34" charset="0"/>
            </a:endParaRPr>
          </a:p>
          <a:p>
            <a:pPr algn="l"/>
            <a:r>
              <a:rPr lang="en-US" sz="1600">
                <a:solidFill>
                  <a:srgbClr val="1A1A1A"/>
                </a:solidFill>
                <a:latin typeface="Segoe UI Semilight" panose="020B0402040204020203" pitchFamily="34" charset="0"/>
                <a:cs typeface="Segoe UI Semilight" panose="020B0402040204020203" pitchFamily="34" charset="0"/>
              </a:rPr>
              <a:t>Microsoft.com/services</a:t>
            </a:r>
            <a:endParaRPr lang="en-US" sz="1400">
              <a:solidFill>
                <a:srgbClr val="1A1A1A"/>
              </a:solidFill>
              <a:latin typeface="Segoe UI Semilight" panose="020B0402040204020203" pitchFamily="34" charset="0"/>
              <a:cs typeface="Segoe UI Semilight" panose="020B0402040204020203" pitchFamily="34" charset="0"/>
            </a:endParaRPr>
          </a:p>
        </p:txBody>
      </p:sp>
      <p:sp>
        <p:nvSpPr>
          <p:cNvPr id="5" name="Oval 4" descr="oval">
            <a:hlinkClick r:id="rId2"/>
            <a:extLst>
              <a:ext uri="{FF2B5EF4-FFF2-40B4-BE49-F238E27FC236}">
                <a16:creationId xmlns:a16="http://schemas.microsoft.com/office/drawing/2014/main" id="{E530ED28-0CD0-8445-934E-9B2622EC5CB3}"/>
              </a:ext>
            </a:extLst>
          </p:cNvPr>
          <p:cNvSpPr/>
          <p:nvPr userDrawn="1"/>
        </p:nvSpPr>
        <p:spPr>
          <a:xfrm>
            <a:off x="673826" y="5657577"/>
            <a:ext cx="542402" cy="542402"/>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8" tIns="91438" rIns="91438" bIns="91438"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6" name="Freeform: Shape 18" descr="Facebook icon">
            <a:hlinkClick r:id="rId2"/>
            <a:extLst>
              <a:ext uri="{FF2B5EF4-FFF2-40B4-BE49-F238E27FC236}">
                <a16:creationId xmlns:a16="http://schemas.microsoft.com/office/drawing/2014/main" id="{55ADD98C-B8A9-7441-AB7A-8244084D6FD1}"/>
              </a:ext>
            </a:extLst>
          </p:cNvPr>
          <p:cNvSpPr/>
          <p:nvPr userDrawn="1"/>
        </p:nvSpPr>
        <p:spPr>
          <a:xfrm>
            <a:off x="893694" y="5740386"/>
            <a:ext cx="242111" cy="458161"/>
          </a:xfrm>
          <a:custGeom>
            <a:avLst/>
            <a:gdLst>
              <a:gd name="connsiteX0" fmla="*/ 201224 w 307975"/>
              <a:gd name="connsiteY0" fmla="*/ 0 h 582800"/>
              <a:gd name="connsiteX1" fmla="*/ 307975 w 307975"/>
              <a:gd name="connsiteY1" fmla="*/ 0 h 582800"/>
              <a:gd name="connsiteX2" fmla="*/ 307975 w 307975"/>
              <a:gd name="connsiteY2" fmla="*/ 99653 h 582800"/>
              <a:gd name="connsiteX3" fmla="*/ 258850 w 307975"/>
              <a:gd name="connsiteY3" fmla="*/ 99653 h 582800"/>
              <a:gd name="connsiteX4" fmla="*/ 214922 w 307975"/>
              <a:gd name="connsiteY4" fmla="*/ 143576 h 582800"/>
              <a:gd name="connsiteX5" fmla="*/ 214922 w 307975"/>
              <a:gd name="connsiteY5" fmla="*/ 176636 h 582800"/>
              <a:gd name="connsiteX6" fmla="*/ 307975 w 307975"/>
              <a:gd name="connsiteY6" fmla="*/ 176636 h 582800"/>
              <a:gd name="connsiteX7" fmla="*/ 307975 w 307975"/>
              <a:gd name="connsiteY7" fmla="*/ 276288 h 582800"/>
              <a:gd name="connsiteX8" fmla="*/ 214922 w 307975"/>
              <a:gd name="connsiteY8" fmla="*/ 276288 h 582800"/>
              <a:gd name="connsiteX9" fmla="*/ 214922 w 307975"/>
              <a:gd name="connsiteY9" fmla="*/ 582800 h 582800"/>
              <a:gd name="connsiteX10" fmla="*/ 84079 w 307975"/>
              <a:gd name="connsiteY10" fmla="*/ 582800 h 582800"/>
              <a:gd name="connsiteX11" fmla="*/ 84079 w 307975"/>
              <a:gd name="connsiteY11" fmla="*/ 276288 h 582800"/>
              <a:gd name="connsiteX12" fmla="*/ 0 w 307975"/>
              <a:gd name="connsiteY12" fmla="*/ 276288 h 582800"/>
              <a:gd name="connsiteX13" fmla="*/ 0 w 307975"/>
              <a:gd name="connsiteY13" fmla="*/ 176636 h 582800"/>
              <a:gd name="connsiteX14" fmla="*/ 84079 w 307975"/>
              <a:gd name="connsiteY14" fmla="*/ 176636 h 582800"/>
              <a:gd name="connsiteX15" fmla="*/ 84079 w 307975"/>
              <a:gd name="connsiteY15" fmla="*/ 117127 h 582800"/>
              <a:gd name="connsiteX16" fmla="*/ 201224 w 307975"/>
              <a:gd name="connsiteY16" fmla="*/ 0 h 58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75" h="582800">
                <a:moveTo>
                  <a:pt x="201224" y="0"/>
                </a:moveTo>
                <a:cubicBezTo>
                  <a:pt x="201224" y="0"/>
                  <a:pt x="201224" y="0"/>
                  <a:pt x="307975" y="0"/>
                </a:cubicBezTo>
                <a:cubicBezTo>
                  <a:pt x="307975" y="0"/>
                  <a:pt x="307975" y="0"/>
                  <a:pt x="307975" y="99653"/>
                </a:cubicBezTo>
                <a:cubicBezTo>
                  <a:pt x="307975" y="99653"/>
                  <a:pt x="307975" y="99653"/>
                  <a:pt x="258850" y="99653"/>
                </a:cubicBezTo>
                <a:cubicBezTo>
                  <a:pt x="234288" y="99653"/>
                  <a:pt x="214922" y="119016"/>
                  <a:pt x="214922" y="143576"/>
                </a:cubicBezTo>
                <a:cubicBezTo>
                  <a:pt x="214922" y="143576"/>
                  <a:pt x="214922" y="143576"/>
                  <a:pt x="214922" y="176636"/>
                </a:cubicBezTo>
                <a:cubicBezTo>
                  <a:pt x="214922" y="176636"/>
                  <a:pt x="214922" y="176636"/>
                  <a:pt x="307975" y="176636"/>
                </a:cubicBezTo>
                <a:cubicBezTo>
                  <a:pt x="307975" y="176636"/>
                  <a:pt x="307975" y="176636"/>
                  <a:pt x="307975" y="276288"/>
                </a:cubicBezTo>
                <a:cubicBezTo>
                  <a:pt x="307975" y="276288"/>
                  <a:pt x="307975" y="276288"/>
                  <a:pt x="214922" y="276288"/>
                </a:cubicBezTo>
                <a:cubicBezTo>
                  <a:pt x="214922" y="276288"/>
                  <a:pt x="214922" y="276288"/>
                  <a:pt x="214922" y="582800"/>
                </a:cubicBezTo>
                <a:cubicBezTo>
                  <a:pt x="214922" y="582800"/>
                  <a:pt x="214922" y="582800"/>
                  <a:pt x="84079" y="582800"/>
                </a:cubicBezTo>
                <a:cubicBezTo>
                  <a:pt x="84079" y="582800"/>
                  <a:pt x="84079" y="582800"/>
                  <a:pt x="84079" y="276288"/>
                </a:cubicBezTo>
                <a:cubicBezTo>
                  <a:pt x="84079" y="276288"/>
                  <a:pt x="84079" y="276288"/>
                  <a:pt x="0" y="276288"/>
                </a:cubicBezTo>
                <a:cubicBezTo>
                  <a:pt x="0" y="276288"/>
                  <a:pt x="0" y="276288"/>
                  <a:pt x="0" y="176636"/>
                </a:cubicBezTo>
                <a:cubicBezTo>
                  <a:pt x="0" y="176636"/>
                  <a:pt x="0" y="176636"/>
                  <a:pt x="84079" y="176636"/>
                </a:cubicBezTo>
                <a:cubicBezTo>
                  <a:pt x="84079" y="176636"/>
                  <a:pt x="84079" y="176636"/>
                  <a:pt x="84079" y="117127"/>
                </a:cubicBezTo>
                <a:cubicBezTo>
                  <a:pt x="84079" y="52424"/>
                  <a:pt x="136511" y="0"/>
                  <a:pt x="2012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8" tIns="91438" rIns="91438" bIns="91438"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7" name="Oval 6" descr="Blue oval">
            <a:hlinkClick r:id="rId3"/>
            <a:extLst>
              <a:ext uri="{FF2B5EF4-FFF2-40B4-BE49-F238E27FC236}">
                <a16:creationId xmlns:a16="http://schemas.microsoft.com/office/drawing/2014/main" id="{FAC565DF-2372-874D-A732-7E0B0DB58B5A}"/>
              </a:ext>
            </a:extLst>
          </p:cNvPr>
          <p:cNvSpPr/>
          <p:nvPr userDrawn="1"/>
        </p:nvSpPr>
        <p:spPr>
          <a:xfrm>
            <a:off x="4204992" y="5657577"/>
            <a:ext cx="542402" cy="542402"/>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8" tIns="91438" rIns="91438" bIns="91438"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descr="Pinterest icon">
            <a:hlinkClick r:id="rId3"/>
            <a:extLst>
              <a:ext uri="{FF2B5EF4-FFF2-40B4-BE49-F238E27FC236}">
                <a16:creationId xmlns:a16="http://schemas.microsoft.com/office/drawing/2014/main" id="{FEBCC813-5F62-B04B-B8B0-4C29DF90EE93}"/>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4289709" y="5698207"/>
            <a:ext cx="372968" cy="461143"/>
          </a:xfrm>
          <a:prstGeom prst="rect">
            <a:avLst/>
          </a:prstGeom>
        </p:spPr>
      </p:pic>
      <p:grpSp>
        <p:nvGrpSpPr>
          <p:cNvPr id="9" name="Group 8" descr="LinkedIn oval">
            <a:extLst>
              <a:ext uri="{FF2B5EF4-FFF2-40B4-BE49-F238E27FC236}">
                <a16:creationId xmlns:a16="http://schemas.microsoft.com/office/drawing/2014/main" id="{C93F8711-3F4E-F446-A463-FDB653F3D16C}"/>
              </a:ext>
            </a:extLst>
          </p:cNvPr>
          <p:cNvGrpSpPr/>
          <p:nvPr userDrawn="1"/>
        </p:nvGrpSpPr>
        <p:grpSpPr>
          <a:xfrm>
            <a:off x="3027936" y="5657577"/>
            <a:ext cx="542402" cy="542402"/>
            <a:chOff x="2856510" y="5822031"/>
            <a:chExt cx="542402" cy="542402"/>
          </a:xfrm>
          <a:solidFill>
            <a:srgbClr val="0078D4"/>
          </a:solidFill>
        </p:grpSpPr>
        <p:sp>
          <p:nvSpPr>
            <p:cNvPr id="10" name="Oval 9">
              <a:hlinkClick r:id="rId2"/>
              <a:extLst>
                <a:ext uri="{FF2B5EF4-FFF2-40B4-BE49-F238E27FC236}">
                  <a16:creationId xmlns:a16="http://schemas.microsoft.com/office/drawing/2014/main" id="{89AEC450-9485-F74E-B056-BDE939A45849}"/>
                </a:ext>
              </a:extLst>
            </p:cNvPr>
            <p:cNvSpPr/>
            <p:nvPr/>
          </p:nvSpPr>
          <p:spPr>
            <a:xfrm>
              <a:off x="2856510" y="5822031"/>
              <a:ext cx="542402" cy="542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11" name="Picture 10" descr="LinkedIn Icon">
              <a:extLst>
                <a:ext uri="{FF2B5EF4-FFF2-40B4-BE49-F238E27FC236}">
                  <a16:creationId xmlns:a16="http://schemas.microsoft.com/office/drawing/2014/main" id="{81B8A7E8-3221-104C-A514-83BEA9851EDB}"/>
                </a:ext>
              </a:extLst>
            </p:cNvPr>
            <p:cNvPicPr>
              <a:picLocks noChangeAspect="1"/>
            </p:cNvPicPr>
            <p:nvPr/>
          </p:nvPicPr>
          <p:blipFill>
            <a:blip r:embed="rId6"/>
            <a:stretch>
              <a:fillRect/>
            </a:stretch>
          </p:blipFill>
          <p:spPr>
            <a:xfrm>
              <a:off x="2980944" y="5943600"/>
              <a:ext cx="322411" cy="292608"/>
            </a:xfrm>
            <a:prstGeom prst="rect">
              <a:avLst/>
            </a:prstGeom>
            <a:grpFill/>
          </p:spPr>
        </p:pic>
      </p:grpSp>
      <p:grpSp>
        <p:nvGrpSpPr>
          <p:cNvPr id="12" name="Group 11" descr="Twitter icon">
            <a:extLst>
              <a:ext uri="{FF2B5EF4-FFF2-40B4-BE49-F238E27FC236}">
                <a16:creationId xmlns:a16="http://schemas.microsoft.com/office/drawing/2014/main" id="{FFFBAD1D-20EA-944F-ABE0-9B4C4FD9826B}"/>
              </a:ext>
            </a:extLst>
          </p:cNvPr>
          <p:cNvGrpSpPr/>
          <p:nvPr userDrawn="1"/>
        </p:nvGrpSpPr>
        <p:grpSpPr>
          <a:xfrm>
            <a:off x="1850881" y="5657577"/>
            <a:ext cx="542402" cy="542402"/>
            <a:chOff x="1660381" y="5781402"/>
            <a:chExt cx="542402" cy="542402"/>
          </a:xfrm>
          <a:solidFill>
            <a:srgbClr val="0078D4"/>
          </a:solidFill>
        </p:grpSpPr>
        <p:sp>
          <p:nvSpPr>
            <p:cNvPr id="13" name="Oval 12">
              <a:hlinkClick r:id="rId7"/>
              <a:extLst>
                <a:ext uri="{FF2B5EF4-FFF2-40B4-BE49-F238E27FC236}">
                  <a16:creationId xmlns:a16="http://schemas.microsoft.com/office/drawing/2014/main" id="{6B8EEB43-A5D9-5541-9BF0-726D4935A12F}"/>
                </a:ext>
              </a:extLst>
            </p:cNvPr>
            <p:cNvSpPr/>
            <p:nvPr/>
          </p:nvSpPr>
          <p:spPr>
            <a:xfrm>
              <a:off x="1660381" y="5781402"/>
              <a:ext cx="542402" cy="542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1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14" name="Picture 13" descr="Twitter icon">
              <a:hlinkClick r:id="rId7"/>
              <a:extLst>
                <a:ext uri="{FF2B5EF4-FFF2-40B4-BE49-F238E27FC236}">
                  <a16:creationId xmlns:a16="http://schemas.microsoft.com/office/drawing/2014/main" id="{7C64D7ED-249F-6140-95B3-BE844EBAD098}"/>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740546" y="5864210"/>
              <a:ext cx="374003" cy="374002"/>
            </a:xfrm>
            <a:prstGeom prst="rect">
              <a:avLst/>
            </a:prstGeom>
            <a:grpFill/>
          </p:spPr>
        </p:pic>
      </p:grpSp>
      <p:sp>
        <p:nvSpPr>
          <p:cNvPr id="15" name="Text Placeholder 5">
            <a:extLst>
              <a:ext uri="{FF2B5EF4-FFF2-40B4-BE49-F238E27FC236}">
                <a16:creationId xmlns:a16="http://schemas.microsoft.com/office/drawing/2014/main" id="{E6D6E44C-50CD-4E49-BA1D-8D2176A342E4}"/>
              </a:ext>
            </a:extLst>
          </p:cNvPr>
          <p:cNvSpPr>
            <a:spLocks noGrp="1"/>
          </p:cNvSpPr>
          <p:nvPr>
            <p:ph type="body" sz="quarter" idx="10"/>
          </p:nvPr>
        </p:nvSpPr>
        <p:spPr>
          <a:xfrm>
            <a:off x="584200" y="585789"/>
            <a:ext cx="5414360" cy="923330"/>
          </a:xfrm>
          <a:prstGeom prst="rect">
            <a:avLst/>
          </a:prstGeom>
        </p:spPr>
        <p:txBody>
          <a:bodyPr/>
          <a:lstStyle>
            <a:lvl1pPr marL="0" indent="0">
              <a:buNone/>
              <a:defRPr/>
            </a:lvl1pPr>
          </a:lstStyle>
          <a:p>
            <a:pPr lvl="0"/>
            <a:r>
              <a:rPr lang="en-US" sz="2000">
                <a:solidFill>
                  <a:srgbClr val="1A1A1A"/>
                </a:solidFill>
              </a:rPr>
              <a:t>Edit Master text styles</a:t>
            </a:r>
          </a:p>
        </p:txBody>
      </p:sp>
      <p:sp>
        <p:nvSpPr>
          <p:cNvPr id="17" name="Picture Placeholder 16">
            <a:extLst>
              <a:ext uri="{FF2B5EF4-FFF2-40B4-BE49-F238E27FC236}">
                <a16:creationId xmlns:a16="http://schemas.microsoft.com/office/drawing/2014/main" id="{D98BB92A-DD07-A44F-BE1B-FFA400300A7B}"/>
              </a:ext>
            </a:extLst>
          </p:cNvPr>
          <p:cNvSpPr>
            <a:spLocks noGrp="1"/>
          </p:cNvSpPr>
          <p:nvPr>
            <p:ph type="pic" sz="quarter" idx="11" hasCustomPrompt="1"/>
          </p:nvPr>
        </p:nvSpPr>
        <p:spPr>
          <a:xfrm>
            <a:off x="6078725" y="-1"/>
            <a:ext cx="6096000" cy="6858001"/>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3" name="Text Placeholder 2">
            <a:extLst>
              <a:ext uri="{FF2B5EF4-FFF2-40B4-BE49-F238E27FC236}">
                <a16:creationId xmlns:a16="http://schemas.microsoft.com/office/drawing/2014/main" id="{CB17475B-1E49-2748-85A5-A7B1B9574CC4}"/>
              </a:ext>
            </a:extLst>
          </p:cNvPr>
          <p:cNvSpPr>
            <a:spLocks noGrp="1"/>
          </p:cNvSpPr>
          <p:nvPr>
            <p:ph type="body" sz="quarter" idx="12" hasCustomPrompt="1"/>
          </p:nvPr>
        </p:nvSpPr>
        <p:spPr>
          <a:xfrm>
            <a:off x="584200" y="1752601"/>
            <a:ext cx="4162425" cy="603250"/>
          </a:xfrm>
          <a:prstGeom prst="rect">
            <a:avLst/>
          </a:prstGeom>
        </p:spPr>
        <p:txBody>
          <a:bodyPr/>
          <a:lstStyle>
            <a:lvl1pPr marL="0" indent="0" algn="l">
              <a:buNone/>
              <a:defRPr sz="1200">
                <a:latin typeface="+mn-lt"/>
              </a:defRPr>
            </a:lvl1pPr>
            <a:lvl2pPr marL="228603" indent="0">
              <a:buNone/>
              <a:defRPr sz="1200"/>
            </a:lvl2pPr>
            <a:lvl3pPr marL="457205" indent="0">
              <a:buNone/>
              <a:defRPr sz="1200"/>
            </a:lvl3pPr>
            <a:lvl4pPr marL="661996" indent="0">
              <a:buNone/>
              <a:defRPr sz="1200"/>
            </a:lvl4pPr>
            <a:lvl5pPr marL="855674" indent="0">
              <a:buNone/>
              <a:defRPr sz="1200"/>
            </a:lvl5pPr>
          </a:lstStyle>
          <a:p>
            <a:pPr algn="l"/>
            <a:r>
              <a:rPr lang="en-US" sz="1200">
                <a:solidFill>
                  <a:srgbClr val="1A1A1A"/>
                </a:solidFill>
                <a:latin typeface="Segoe UI Semilight" panose="020B0402040204020203" pitchFamily="34" charset="0"/>
                <a:cs typeface="Segoe UI Semilight" panose="020B0402040204020203" pitchFamily="34" charset="0"/>
              </a:rPr>
              <a:t>Example text: Microsoft Services empowers organizations to accelerate the value imagined and realized from their digital experiences. </a:t>
            </a:r>
          </a:p>
        </p:txBody>
      </p:sp>
    </p:spTree>
    <p:extLst>
      <p:ext uri="{BB962C8B-B14F-4D97-AF65-F5344CB8AC3E}">
        <p14:creationId xmlns:p14="http://schemas.microsoft.com/office/powerpoint/2010/main" val="272283414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Why MS Services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CB12C9-D685-5248-BBAC-83A34809314C}"/>
              </a:ext>
            </a:extLst>
          </p:cNvPr>
          <p:cNvSpPr/>
          <p:nvPr userDrawn="1"/>
        </p:nvSpPr>
        <p:spPr bwMode="auto">
          <a:xfrm>
            <a:off x="0" y="3568880"/>
            <a:ext cx="12192000" cy="328912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E4E15919-EDF0-E34A-AA27-1594C78910B2}"/>
              </a:ext>
            </a:extLst>
          </p:cNvPr>
          <p:cNvSpPr/>
          <p:nvPr userDrawn="1"/>
        </p:nvSpPr>
        <p:spPr bwMode="auto">
          <a:xfrm>
            <a:off x="1104901" y="3569346"/>
            <a:ext cx="938785" cy="91440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6021CBD-DFB1-8C42-A8E7-46BAEFD5AB4C}"/>
              </a:ext>
            </a:extLst>
          </p:cNvPr>
          <p:cNvSpPr/>
          <p:nvPr/>
        </p:nvSpPr>
        <p:spPr bwMode="auto">
          <a:xfrm>
            <a:off x="4796031" y="3568880"/>
            <a:ext cx="938785" cy="91440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2B1A698-BBCA-714A-AFB5-83A15C523D90}"/>
              </a:ext>
            </a:extLst>
          </p:cNvPr>
          <p:cNvSpPr/>
          <p:nvPr/>
        </p:nvSpPr>
        <p:spPr bwMode="auto">
          <a:xfrm>
            <a:off x="8429246" y="3558054"/>
            <a:ext cx="938785" cy="91440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18">
            <a:extLst>
              <a:ext uri="{FF2B5EF4-FFF2-40B4-BE49-F238E27FC236}">
                <a16:creationId xmlns:a16="http://schemas.microsoft.com/office/drawing/2014/main" id="{03A1811C-F921-3343-B5F3-4F1F219877EE}"/>
              </a:ext>
            </a:extLst>
          </p:cNvPr>
          <p:cNvSpPr>
            <a:spLocks noGrp="1"/>
          </p:cNvSpPr>
          <p:nvPr userDrawn="1">
            <p:ph type="body" sz="quarter" idx="10"/>
          </p:nvPr>
        </p:nvSpPr>
        <p:spPr>
          <a:xfrm>
            <a:off x="1104901" y="5051686"/>
            <a:ext cx="3263900" cy="1512628"/>
          </a:xfrm>
          <a:prstGeom prst="rect">
            <a:avLst/>
          </a:prstGeom>
        </p:spPr>
        <p:txBody>
          <a:bodyPr/>
          <a:lstStyle>
            <a:lvl1pPr marL="285753" indent="-285753" algn="l">
              <a:buFont typeface="Arial" panose="020B0604020202020204" pitchFamily="34" charset="0"/>
              <a:buChar char="•"/>
              <a:defRPr sz="1600">
                <a:solidFill>
                  <a:schemeClr val="bg1"/>
                </a:solidFill>
              </a:defRPr>
            </a:lvl1pPr>
            <a:lvl2pPr marL="228603" indent="0" algn="l">
              <a:buNone/>
              <a:defRPr sz="1600">
                <a:solidFill>
                  <a:schemeClr val="bg1"/>
                </a:solidFill>
              </a:defRPr>
            </a:lvl2pPr>
            <a:lvl3pPr marL="457205" indent="0" algn="l">
              <a:buNone/>
              <a:defRPr sz="1600">
                <a:solidFill>
                  <a:schemeClr val="bg1"/>
                </a:solidFill>
              </a:defRPr>
            </a:lvl3pPr>
            <a:lvl4pPr marL="661996" indent="0" algn="l">
              <a:buNone/>
              <a:defRPr sz="1600">
                <a:solidFill>
                  <a:schemeClr val="bg1"/>
                </a:solidFill>
              </a:defRPr>
            </a:lvl4pPr>
            <a:lvl5pPr marL="855674" indent="0" algn="l">
              <a:buNone/>
              <a:defRPr sz="1600">
                <a:solidFill>
                  <a:schemeClr val="bg1"/>
                </a:solidFill>
              </a:defRPr>
            </a:lvl5pPr>
          </a:lstStyle>
          <a:p>
            <a:pPr lvl="0"/>
            <a:r>
              <a:rPr lang="en-US"/>
              <a:t>Edit Master text styles</a:t>
            </a:r>
          </a:p>
        </p:txBody>
      </p:sp>
      <p:sp>
        <p:nvSpPr>
          <p:cNvPr id="20" name="Text Placeholder 18">
            <a:extLst>
              <a:ext uri="{FF2B5EF4-FFF2-40B4-BE49-F238E27FC236}">
                <a16:creationId xmlns:a16="http://schemas.microsoft.com/office/drawing/2014/main" id="{0D964BB8-03E7-9142-8724-2C34BF1BBE4E}"/>
              </a:ext>
            </a:extLst>
          </p:cNvPr>
          <p:cNvSpPr>
            <a:spLocks noGrp="1"/>
          </p:cNvSpPr>
          <p:nvPr userDrawn="1">
            <p:ph type="body" sz="quarter" idx="11"/>
          </p:nvPr>
        </p:nvSpPr>
        <p:spPr>
          <a:xfrm>
            <a:off x="4796030" y="5051686"/>
            <a:ext cx="3217670" cy="1512628"/>
          </a:xfrm>
          <a:prstGeom prst="rect">
            <a:avLst/>
          </a:prstGeom>
        </p:spPr>
        <p:txBody>
          <a:bodyPr/>
          <a:lstStyle>
            <a:lvl1pPr marL="285753" indent="-285753" algn="l">
              <a:buFont typeface="Arial" panose="020B0604020202020204" pitchFamily="34" charset="0"/>
              <a:buChar char="•"/>
              <a:defRPr sz="1600">
                <a:solidFill>
                  <a:schemeClr val="bg1"/>
                </a:solidFill>
              </a:defRPr>
            </a:lvl1pPr>
            <a:lvl2pPr marL="228603" indent="0" algn="l">
              <a:buNone/>
              <a:defRPr sz="1600">
                <a:solidFill>
                  <a:schemeClr val="bg1"/>
                </a:solidFill>
              </a:defRPr>
            </a:lvl2pPr>
            <a:lvl3pPr marL="457205" indent="0" algn="l">
              <a:buNone/>
              <a:defRPr sz="1600">
                <a:solidFill>
                  <a:schemeClr val="bg1"/>
                </a:solidFill>
              </a:defRPr>
            </a:lvl3pPr>
            <a:lvl4pPr marL="661996" indent="0" algn="l">
              <a:buNone/>
              <a:defRPr sz="1600">
                <a:solidFill>
                  <a:schemeClr val="bg1"/>
                </a:solidFill>
              </a:defRPr>
            </a:lvl4pPr>
            <a:lvl5pPr marL="855674" indent="0" algn="l">
              <a:buNone/>
              <a:defRPr sz="1600">
                <a:solidFill>
                  <a:schemeClr val="bg1"/>
                </a:solidFill>
              </a:defRPr>
            </a:lvl5pPr>
          </a:lstStyle>
          <a:p>
            <a:pPr lvl="0"/>
            <a:r>
              <a:rPr lang="en-US"/>
              <a:t>Edit Master text styles</a:t>
            </a:r>
          </a:p>
        </p:txBody>
      </p:sp>
      <p:sp>
        <p:nvSpPr>
          <p:cNvPr id="21" name="Text Placeholder 18">
            <a:extLst>
              <a:ext uri="{FF2B5EF4-FFF2-40B4-BE49-F238E27FC236}">
                <a16:creationId xmlns:a16="http://schemas.microsoft.com/office/drawing/2014/main" id="{644ECB49-1A07-1B43-A416-C214CFC7539F}"/>
              </a:ext>
            </a:extLst>
          </p:cNvPr>
          <p:cNvSpPr>
            <a:spLocks noGrp="1"/>
          </p:cNvSpPr>
          <p:nvPr userDrawn="1">
            <p:ph type="body" sz="quarter" idx="12"/>
          </p:nvPr>
        </p:nvSpPr>
        <p:spPr>
          <a:xfrm>
            <a:off x="8429245" y="5051686"/>
            <a:ext cx="3153293" cy="1512628"/>
          </a:xfrm>
          <a:prstGeom prst="rect">
            <a:avLst/>
          </a:prstGeom>
        </p:spPr>
        <p:txBody>
          <a:bodyPr/>
          <a:lstStyle>
            <a:lvl1pPr marL="285753" indent="-285753" algn="l">
              <a:buFont typeface="Arial" panose="020B0604020202020204" pitchFamily="34" charset="0"/>
              <a:buChar char="•"/>
              <a:defRPr sz="1600">
                <a:solidFill>
                  <a:schemeClr val="bg1"/>
                </a:solidFill>
              </a:defRPr>
            </a:lvl1pPr>
            <a:lvl2pPr marL="228603" indent="0" algn="l">
              <a:buNone/>
              <a:defRPr sz="1600">
                <a:solidFill>
                  <a:schemeClr val="bg1"/>
                </a:solidFill>
              </a:defRPr>
            </a:lvl2pPr>
            <a:lvl3pPr marL="457205" indent="0" algn="l">
              <a:buNone/>
              <a:defRPr sz="1600">
                <a:solidFill>
                  <a:schemeClr val="bg1"/>
                </a:solidFill>
              </a:defRPr>
            </a:lvl3pPr>
            <a:lvl4pPr marL="661996" indent="0" algn="l">
              <a:buNone/>
              <a:defRPr sz="1600">
                <a:solidFill>
                  <a:schemeClr val="bg1"/>
                </a:solidFill>
              </a:defRPr>
            </a:lvl4pPr>
            <a:lvl5pPr marL="855674" indent="0" algn="l">
              <a:buNone/>
              <a:defRPr sz="1600">
                <a:solidFill>
                  <a:schemeClr val="bg1"/>
                </a:solidFill>
              </a:defRPr>
            </a:lvl5pPr>
          </a:lstStyle>
          <a:p>
            <a:pPr lvl="0"/>
            <a:r>
              <a:rPr lang="en-US"/>
              <a:t>Edit Master text styles</a:t>
            </a:r>
          </a:p>
        </p:txBody>
      </p:sp>
      <p:sp>
        <p:nvSpPr>
          <p:cNvPr id="5" name="Picture Placeholder 4">
            <a:extLst>
              <a:ext uri="{FF2B5EF4-FFF2-40B4-BE49-F238E27FC236}">
                <a16:creationId xmlns:a16="http://schemas.microsoft.com/office/drawing/2014/main" id="{E3560EE1-D40C-884A-A441-FD687B2459C1}"/>
              </a:ext>
            </a:extLst>
          </p:cNvPr>
          <p:cNvSpPr>
            <a:spLocks noGrp="1"/>
          </p:cNvSpPr>
          <p:nvPr>
            <p:ph type="pic" sz="quarter" idx="13" hasCustomPrompt="1"/>
          </p:nvPr>
        </p:nvSpPr>
        <p:spPr>
          <a:xfrm>
            <a:off x="1206501" y="3648076"/>
            <a:ext cx="768350" cy="7588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2" name="Picture Placeholder 4">
            <a:extLst>
              <a:ext uri="{FF2B5EF4-FFF2-40B4-BE49-F238E27FC236}">
                <a16:creationId xmlns:a16="http://schemas.microsoft.com/office/drawing/2014/main" id="{16524B1F-EEA8-2749-82B8-8EA1D01C6AAD}"/>
              </a:ext>
            </a:extLst>
          </p:cNvPr>
          <p:cNvSpPr>
            <a:spLocks noGrp="1"/>
          </p:cNvSpPr>
          <p:nvPr>
            <p:ph type="pic" sz="quarter" idx="14" hasCustomPrompt="1"/>
          </p:nvPr>
        </p:nvSpPr>
        <p:spPr>
          <a:xfrm>
            <a:off x="4886776" y="3653791"/>
            <a:ext cx="768350" cy="7588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3" name="Picture Placeholder 4">
            <a:extLst>
              <a:ext uri="{FF2B5EF4-FFF2-40B4-BE49-F238E27FC236}">
                <a16:creationId xmlns:a16="http://schemas.microsoft.com/office/drawing/2014/main" id="{53FBB000-2062-0C48-9700-AC9900392B12}"/>
              </a:ext>
            </a:extLst>
          </p:cNvPr>
          <p:cNvSpPr>
            <a:spLocks noGrp="1"/>
          </p:cNvSpPr>
          <p:nvPr>
            <p:ph type="pic" sz="quarter" idx="15" hasCustomPrompt="1"/>
          </p:nvPr>
        </p:nvSpPr>
        <p:spPr>
          <a:xfrm>
            <a:off x="8509256" y="3621673"/>
            <a:ext cx="768350" cy="75882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 name="Text Placeholder 2">
            <a:extLst>
              <a:ext uri="{FF2B5EF4-FFF2-40B4-BE49-F238E27FC236}">
                <a16:creationId xmlns:a16="http://schemas.microsoft.com/office/drawing/2014/main" id="{F8F9E54D-2140-45EC-BEF1-44300ABA9EC4}"/>
              </a:ext>
            </a:extLst>
          </p:cNvPr>
          <p:cNvSpPr>
            <a:spLocks noGrp="1"/>
          </p:cNvSpPr>
          <p:nvPr>
            <p:ph type="body" sz="quarter" idx="16" hasCustomPrompt="1"/>
          </p:nvPr>
        </p:nvSpPr>
        <p:spPr>
          <a:xfrm>
            <a:off x="0" y="3143250"/>
            <a:ext cx="12192000" cy="433388"/>
          </a:xfrm>
          <a:prstGeom prst="rect">
            <a:avLst/>
          </a:prstGeom>
          <a:solidFill>
            <a:srgbClr val="525252"/>
          </a:solidFill>
        </p:spPr>
        <p:txBody>
          <a:bodyPr lIns="731520"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Why Microsoft Services…</a:t>
            </a:r>
          </a:p>
        </p:txBody>
      </p:sp>
      <p:sp>
        <p:nvSpPr>
          <p:cNvPr id="7" name="Text Placeholder 6">
            <a:extLst>
              <a:ext uri="{FF2B5EF4-FFF2-40B4-BE49-F238E27FC236}">
                <a16:creationId xmlns:a16="http://schemas.microsoft.com/office/drawing/2014/main" id="{791CD3D2-8198-4DF9-AE28-121BD251F439}"/>
              </a:ext>
            </a:extLst>
          </p:cNvPr>
          <p:cNvSpPr>
            <a:spLocks noGrp="1"/>
          </p:cNvSpPr>
          <p:nvPr>
            <p:ph type="body" sz="quarter" idx="17" hasCustomPrompt="1"/>
          </p:nvPr>
        </p:nvSpPr>
        <p:spPr>
          <a:xfrm>
            <a:off x="584200" y="1268413"/>
            <a:ext cx="10998200" cy="1384300"/>
          </a:xfrm>
          <a:prstGeom prst="rect">
            <a:avLst/>
          </a:prstGeom>
        </p:spPr>
        <p:txBody>
          <a:bodyPr/>
          <a:lstStyle>
            <a:lvl1pPr marL="0" indent="0">
              <a:buNone/>
              <a:defRPr sz="2000">
                <a:latin typeface="Segoe UI" panose="020B0502040204020203" pitchFamily="34" charset="0"/>
                <a:cs typeface="Segoe UI" panose="020B0502040204020203" pitchFamily="34" charset="0"/>
              </a:defRPr>
            </a:lvl1pPr>
          </a:lstStyle>
          <a:p>
            <a:pPr lvl="0"/>
            <a:r>
              <a:rPr lang="en-US"/>
              <a:t>Description of Microsoft Services</a:t>
            </a:r>
          </a:p>
        </p:txBody>
      </p:sp>
      <p:sp>
        <p:nvSpPr>
          <p:cNvPr id="2" name="Title 1">
            <a:extLst>
              <a:ext uri="{FF2B5EF4-FFF2-40B4-BE49-F238E27FC236}">
                <a16:creationId xmlns:a16="http://schemas.microsoft.com/office/drawing/2014/main" id="{F89702C6-FA34-5A41-BC97-0D5D1465294C}"/>
              </a:ext>
            </a:extLst>
          </p:cNvPr>
          <p:cNvSpPr>
            <a:spLocks noGrp="1"/>
          </p:cNvSpPr>
          <p:nvPr>
            <p:ph type="title"/>
          </p:nvPr>
        </p:nvSpPr>
        <p:spPr>
          <a:xfrm>
            <a:off x="584200" y="461235"/>
            <a:ext cx="10515600" cy="633282"/>
          </a:xfrm>
          <a:prstGeom prst="rect">
            <a:avLst/>
          </a:prstGeom>
        </p:spPr>
        <p:txBody>
          <a:bodyPr/>
          <a:lstStyle/>
          <a:p>
            <a:r>
              <a:rPr lang="en-US"/>
              <a:t>Click to edit Master title style</a:t>
            </a:r>
          </a:p>
        </p:txBody>
      </p:sp>
      <p:sp>
        <p:nvSpPr>
          <p:cNvPr id="9" name="Text Placeholder 8">
            <a:extLst>
              <a:ext uri="{FF2B5EF4-FFF2-40B4-BE49-F238E27FC236}">
                <a16:creationId xmlns:a16="http://schemas.microsoft.com/office/drawing/2014/main" id="{872740B4-D0D7-0A45-BCF3-9DF99B183C7C}"/>
              </a:ext>
            </a:extLst>
          </p:cNvPr>
          <p:cNvSpPr>
            <a:spLocks noGrp="1"/>
          </p:cNvSpPr>
          <p:nvPr>
            <p:ph type="body" sz="quarter" idx="18" hasCustomPrompt="1"/>
          </p:nvPr>
        </p:nvSpPr>
        <p:spPr>
          <a:xfrm>
            <a:off x="1104901" y="4555182"/>
            <a:ext cx="1803400" cy="354012"/>
          </a:xfrm>
          <a:prstGeom prst="rect">
            <a:avLst/>
          </a:prstGeom>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Title</a:t>
            </a:r>
          </a:p>
        </p:txBody>
      </p:sp>
      <p:sp>
        <p:nvSpPr>
          <p:cNvPr id="18" name="Text Placeholder 8">
            <a:extLst>
              <a:ext uri="{FF2B5EF4-FFF2-40B4-BE49-F238E27FC236}">
                <a16:creationId xmlns:a16="http://schemas.microsoft.com/office/drawing/2014/main" id="{0E10B0D8-602E-014D-A911-96613C7657F0}"/>
              </a:ext>
            </a:extLst>
          </p:cNvPr>
          <p:cNvSpPr>
            <a:spLocks noGrp="1"/>
          </p:cNvSpPr>
          <p:nvPr>
            <p:ph type="body" sz="quarter" idx="19" hasCustomPrompt="1"/>
          </p:nvPr>
        </p:nvSpPr>
        <p:spPr>
          <a:xfrm>
            <a:off x="8429245" y="4553045"/>
            <a:ext cx="1803400" cy="354012"/>
          </a:xfrm>
          <a:prstGeom prst="rect">
            <a:avLst/>
          </a:prstGeom>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Title</a:t>
            </a:r>
          </a:p>
        </p:txBody>
      </p:sp>
      <p:sp>
        <p:nvSpPr>
          <p:cNvPr id="24" name="Text Placeholder 8">
            <a:extLst>
              <a:ext uri="{FF2B5EF4-FFF2-40B4-BE49-F238E27FC236}">
                <a16:creationId xmlns:a16="http://schemas.microsoft.com/office/drawing/2014/main" id="{B037EF8B-0756-ED4F-889D-7BC2A73349E8}"/>
              </a:ext>
            </a:extLst>
          </p:cNvPr>
          <p:cNvSpPr>
            <a:spLocks noGrp="1"/>
          </p:cNvSpPr>
          <p:nvPr>
            <p:ph type="body" sz="quarter" idx="20" hasCustomPrompt="1"/>
          </p:nvPr>
        </p:nvSpPr>
        <p:spPr>
          <a:xfrm>
            <a:off x="4804255" y="4555182"/>
            <a:ext cx="1803400" cy="354012"/>
          </a:xfrm>
          <a:prstGeom prst="rect">
            <a:avLst/>
          </a:prstGeom>
        </p:spPr>
        <p:txBody>
          <a:bodyPr/>
          <a:lstStyle>
            <a:lvl1pPr marL="0" indent="0">
              <a:buNone/>
              <a:defRPr sz="2000">
                <a:solidFill>
                  <a:schemeClr val="bg1"/>
                </a:solidFill>
                <a:latin typeface="+mn-lt"/>
              </a:defRPr>
            </a:lvl1pPr>
            <a:lvl2pPr marL="228603" indent="0">
              <a:buNone/>
              <a:defRPr sz="2000">
                <a:solidFill>
                  <a:schemeClr val="bg1"/>
                </a:solidFill>
                <a:latin typeface="+mn-lt"/>
              </a:defRPr>
            </a:lvl2pPr>
            <a:lvl3pPr marL="457205" indent="0">
              <a:buNone/>
              <a:defRPr sz="2000">
                <a:solidFill>
                  <a:schemeClr val="bg1"/>
                </a:solidFill>
                <a:latin typeface="+mn-lt"/>
              </a:defRPr>
            </a:lvl3pPr>
            <a:lvl4pPr marL="661996" indent="0">
              <a:buNone/>
              <a:defRPr sz="2000">
                <a:solidFill>
                  <a:schemeClr val="bg1"/>
                </a:solidFill>
                <a:latin typeface="+mn-lt"/>
              </a:defRPr>
            </a:lvl4pPr>
            <a:lvl5pPr marL="855674" indent="0">
              <a:buNone/>
              <a:defRPr sz="2000">
                <a:solidFill>
                  <a:schemeClr val="bg1"/>
                </a:solidFill>
                <a:latin typeface="+mn-lt"/>
              </a:defRPr>
            </a:lvl5pPr>
          </a:lstStyle>
          <a:p>
            <a:pPr lvl="0"/>
            <a:r>
              <a:rPr lang="en-US"/>
              <a:t>Title</a:t>
            </a:r>
          </a:p>
        </p:txBody>
      </p:sp>
    </p:spTree>
    <p:extLst>
      <p:ext uri="{BB962C8B-B14F-4D97-AF65-F5344CB8AC3E}">
        <p14:creationId xmlns:p14="http://schemas.microsoft.com/office/powerpoint/2010/main" val="26566398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hy MS Services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C90F2A-19F4-5D43-A95C-7E9B1B6B4280}"/>
              </a:ext>
            </a:extLst>
          </p:cNvPr>
          <p:cNvSpPr/>
          <p:nvPr/>
        </p:nvSpPr>
        <p:spPr bwMode="auto">
          <a:xfrm>
            <a:off x="684670" y="1833941"/>
            <a:ext cx="1989843" cy="3696913"/>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B0A66AF5-9DD2-7F4A-BA2D-CC9EE8D5E75E}"/>
              </a:ext>
            </a:extLst>
          </p:cNvPr>
          <p:cNvSpPr/>
          <p:nvPr/>
        </p:nvSpPr>
        <p:spPr bwMode="auto">
          <a:xfrm>
            <a:off x="683339" y="5516473"/>
            <a:ext cx="1991186"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7" name="Rectangle 6">
            <a:extLst>
              <a:ext uri="{FF2B5EF4-FFF2-40B4-BE49-F238E27FC236}">
                <a16:creationId xmlns:a16="http://schemas.microsoft.com/office/drawing/2014/main" id="{641AAB2A-7F20-694C-8EE5-92D0A018A42C}"/>
              </a:ext>
            </a:extLst>
          </p:cNvPr>
          <p:cNvSpPr/>
          <p:nvPr userDrawn="1"/>
        </p:nvSpPr>
        <p:spPr bwMode="auto">
          <a:xfrm>
            <a:off x="683339" y="1398795"/>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9" name="Straight Connector 8" descr="First item divider">
            <a:extLst>
              <a:ext uri="{FF2B5EF4-FFF2-40B4-BE49-F238E27FC236}">
                <a16:creationId xmlns:a16="http://schemas.microsoft.com/office/drawing/2014/main" id="{6FB74571-F58B-5D41-BF7F-27CE503112F8}"/>
              </a:ext>
            </a:extLst>
          </p:cNvPr>
          <p:cNvCxnSpPr/>
          <p:nvPr userDrawn="1"/>
        </p:nvCxnSpPr>
        <p:spPr>
          <a:xfrm flipH="1">
            <a:off x="1368021" y="2975274"/>
            <a:ext cx="605316" cy="0"/>
          </a:xfrm>
          <a:prstGeom prst="line">
            <a:avLst/>
          </a:prstGeom>
          <a:noFill/>
          <a:ln w="9525" cap="flat" cmpd="sng" algn="ctr">
            <a:solidFill>
              <a:srgbClr val="0078D4"/>
            </a:solidFill>
            <a:prstDash val="solid"/>
          </a:ln>
          <a:effectLst/>
        </p:spPr>
      </p:cxnSp>
      <p:sp>
        <p:nvSpPr>
          <p:cNvPr id="11" name="Rectangle 10">
            <a:extLst>
              <a:ext uri="{FF2B5EF4-FFF2-40B4-BE49-F238E27FC236}">
                <a16:creationId xmlns:a16="http://schemas.microsoft.com/office/drawing/2014/main" id="{C05C4866-E6D0-5A4E-897B-9D54EA6C041A}"/>
              </a:ext>
            </a:extLst>
          </p:cNvPr>
          <p:cNvSpPr/>
          <p:nvPr/>
        </p:nvSpPr>
        <p:spPr bwMode="auto">
          <a:xfrm>
            <a:off x="7292849" y="1829264"/>
            <a:ext cx="1989843" cy="3696914"/>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15E8DA50-0BCF-F149-9A06-81AC007121A4}"/>
              </a:ext>
            </a:extLst>
          </p:cNvPr>
          <p:cNvSpPr/>
          <p:nvPr/>
        </p:nvSpPr>
        <p:spPr bwMode="auto">
          <a:xfrm>
            <a:off x="7293242" y="5516298"/>
            <a:ext cx="1989463"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13" name="Rectangle 12">
            <a:extLst>
              <a:ext uri="{FF2B5EF4-FFF2-40B4-BE49-F238E27FC236}">
                <a16:creationId xmlns:a16="http://schemas.microsoft.com/office/drawing/2014/main" id="{12D800BD-DE65-0746-8A46-010E918E30D7}"/>
              </a:ext>
            </a:extLst>
          </p:cNvPr>
          <p:cNvSpPr/>
          <p:nvPr userDrawn="1"/>
        </p:nvSpPr>
        <p:spPr bwMode="auto">
          <a:xfrm>
            <a:off x="7291519" y="1394120"/>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15" name="Straight Connector 14" descr="Fourth point divider">
            <a:extLst>
              <a:ext uri="{FF2B5EF4-FFF2-40B4-BE49-F238E27FC236}">
                <a16:creationId xmlns:a16="http://schemas.microsoft.com/office/drawing/2014/main" id="{14744000-561D-5E4F-9F5C-98BF47294714}"/>
              </a:ext>
            </a:extLst>
          </p:cNvPr>
          <p:cNvCxnSpPr/>
          <p:nvPr userDrawn="1"/>
        </p:nvCxnSpPr>
        <p:spPr>
          <a:xfrm flipH="1">
            <a:off x="7995357" y="2975274"/>
            <a:ext cx="605316" cy="0"/>
          </a:xfrm>
          <a:prstGeom prst="line">
            <a:avLst/>
          </a:prstGeom>
          <a:noFill/>
          <a:ln w="9525" cap="flat" cmpd="sng" algn="ctr">
            <a:solidFill>
              <a:srgbClr val="0078D4"/>
            </a:solidFill>
            <a:prstDash val="solid"/>
          </a:ln>
          <a:effectLst/>
        </p:spPr>
      </p:cxnSp>
      <p:sp>
        <p:nvSpPr>
          <p:cNvPr id="17" name="Rectangle 16">
            <a:extLst>
              <a:ext uri="{FF2B5EF4-FFF2-40B4-BE49-F238E27FC236}">
                <a16:creationId xmlns:a16="http://schemas.microsoft.com/office/drawing/2014/main" id="{6B1ABCFA-CEC8-B84C-A065-5B7D79715D01}"/>
              </a:ext>
            </a:extLst>
          </p:cNvPr>
          <p:cNvSpPr/>
          <p:nvPr userDrawn="1"/>
        </p:nvSpPr>
        <p:spPr bwMode="auto">
          <a:xfrm>
            <a:off x="5124256" y="1833939"/>
            <a:ext cx="1956839" cy="3702868"/>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FFF03C1-F4A7-8D49-B764-46931E162473}"/>
              </a:ext>
            </a:extLst>
          </p:cNvPr>
          <p:cNvSpPr/>
          <p:nvPr userDrawn="1"/>
        </p:nvSpPr>
        <p:spPr bwMode="auto">
          <a:xfrm>
            <a:off x="5124256" y="5516297"/>
            <a:ext cx="1956841" cy="4765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19" name="Rectangle 18">
            <a:extLst>
              <a:ext uri="{FF2B5EF4-FFF2-40B4-BE49-F238E27FC236}">
                <a16:creationId xmlns:a16="http://schemas.microsoft.com/office/drawing/2014/main" id="{F9039C2A-9713-E245-A0CC-88D547514150}"/>
              </a:ext>
            </a:extLst>
          </p:cNvPr>
          <p:cNvSpPr/>
          <p:nvPr userDrawn="1"/>
        </p:nvSpPr>
        <p:spPr bwMode="auto">
          <a:xfrm>
            <a:off x="5124255" y="1397617"/>
            <a:ext cx="1956839"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21" name="Straight Connector 20" descr="Third item connector">
            <a:extLst>
              <a:ext uri="{FF2B5EF4-FFF2-40B4-BE49-F238E27FC236}">
                <a16:creationId xmlns:a16="http://schemas.microsoft.com/office/drawing/2014/main" id="{05A28F79-F068-2B4F-B3F0-C640BC7C62DD}"/>
              </a:ext>
            </a:extLst>
          </p:cNvPr>
          <p:cNvCxnSpPr/>
          <p:nvPr userDrawn="1"/>
        </p:nvCxnSpPr>
        <p:spPr>
          <a:xfrm flipH="1">
            <a:off x="5773569" y="2975274"/>
            <a:ext cx="605316" cy="0"/>
          </a:xfrm>
          <a:prstGeom prst="line">
            <a:avLst/>
          </a:prstGeom>
          <a:noFill/>
          <a:ln w="9525" cap="flat" cmpd="sng" algn="ctr">
            <a:solidFill>
              <a:srgbClr val="0078D4"/>
            </a:solidFill>
            <a:prstDash val="solid"/>
          </a:ln>
          <a:effectLst/>
        </p:spPr>
      </p:cxnSp>
      <p:sp>
        <p:nvSpPr>
          <p:cNvPr id="23" name="Rectangle 22">
            <a:extLst>
              <a:ext uri="{FF2B5EF4-FFF2-40B4-BE49-F238E27FC236}">
                <a16:creationId xmlns:a16="http://schemas.microsoft.com/office/drawing/2014/main" id="{36154671-B9FB-A34F-95A5-B298A7D8A6B2}"/>
              </a:ext>
            </a:extLst>
          </p:cNvPr>
          <p:cNvSpPr/>
          <p:nvPr userDrawn="1"/>
        </p:nvSpPr>
        <p:spPr bwMode="auto">
          <a:xfrm>
            <a:off x="2905127" y="1833938"/>
            <a:ext cx="1989843" cy="3696910"/>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7BB02208-35BE-BA44-8B5F-9F21ACAEAF92}"/>
              </a:ext>
            </a:extLst>
          </p:cNvPr>
          <p:cNvSpPr/>
          <p:nvPr userDrawn="1"/>
        </p:nvSpPr>
        <p:spPr bwMode="auto">
          <a:xfrm>
            <a:off x="2903797" y="5516475"/>
            <a:ext cx="1991186"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25" name="Rectangle 24">
            <a:extLst>
              <a:ext uri="{FF2B5EF4-FFF2-40B4-BE49-F238E27FC236}">
                <a16:creationId xmlns:a16="http://schemas.microsoft.com/office/drawing/2014/main" id="{3C632B6D-2132-8549-AA64-B500EE62F60C}"/>
              </a:ext>
            </a:extLst>
          </p:cNvPr>
          <p:cNvSpPr/>
          <p:nvPr userDrawn="1"/>
        </p:nvSpPr>
        <p:spPr bwMode="auto">
          <a:xfrm>
            <a:off x="2903797" y="1398795"/>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27" name="Straight Connector 26" descr="Second item divider">
            <a:extLst>
              <a:ext uri="{FF2B5EF4-FFF2-40B4-BE49-F238E27FC236}">
                <a16:creationId xmlns:a16="http://schemas.microsoft.com/office/drawing/2014/main" id="{4828356B-D503-5941-8AAF-E18AB246C73B}"/>
              </a:ext>
            </a:extLst>
          </p:cNvPr>
          <p:cNvCxnSpPr/>
          <p:nvPr userDrawn="1"/>
        </p:nvCxnSpPr>
        <p:spPr>
          <a:xfrm flipH="1">
            <a:off x="3588478" y="2975274"/>
            <a:ext cx="605316" cy="0"/>
          </a:xfrm>
          <a:prstGeom prst="line">
            <a:avLst/>
          </a:prstGeom>
          <a:noFill/>
          <a:ln w="9525" cap="flat" cmpd="sng" algn="ctr">
            <a:solidFill>
              <a:srgbClr val="0078D4"/>
            </a:solidFill>
            <a:prstDash val="solid"/>
          </a:ln>
          <a:effectLst/>
        </p:spPr>
      </p:cxnSp>
      <p:sp>
        <p:nvSpPr>
          <p:cNvPr id="29" name="Rectangle 28">
            <a:extLst>
              <a:ext uri="{FF2B5EF4-FFF2-40B4-BE49-F238E27FC236}">
                <a16:creationId xmlns:a16="http://schemas.microsoft.com/office/drawing/2014/main" id="{5F147FA7-20F0-8947-8758-9E45B162EC3F}"/>
              </a:ext>
            </a:extLst>
          </p:cNvPr>
          <p:cNvSpPr/>
          <p:nvPr userDrawn="1"/>
        </p:nvSpPr>
        <p:spPr bwMode="auto">
          <a:xfrm>
            <a:off x="9532464" y="1833938"/>
            <a:ext cx="1989843" cy="3696910"/>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EE0B95A-5D36-E843-AB2C-949C8D055BCA}"/>
              </a:ext>
            </a:extLst>
          </p:cNvPr>
          <p:cNvSpPr/>
          <p:nvPr userDrawn="1"/>
        </p:nvSpPr>
        <p:spPr bwMode="auto">
          <a:xfrm>
            <a:off x="9532463" y="5514690"/>
            <a:ext cx="1989844" cy="4732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sp>
        <p:nvSpPr>
          <p:cNvPr id="31" name="Rectangle 30">
            <a:extLst>
              <a:ext uri="{FF2B5EF4-FFF2-40B4-BE49-F238E27FC236}">
                <a16:creationId xmlns:a16="http://schemas.microsoft.com/office/drawing/2014/main" id="{09911CBD-C3AA-D740-ACA2-7A06CE9B734D}"/>
              </a:ext>
            </a:extLst>
          </p:cNvPr>
          <p:cNvSpPr/>
          <p:nvPr userDrawn="1"/>
        </p:nvSpPr>
        <p:spPr bwMode="auto">
          <a:xfrm>
            <a:off x="9531133" y="1398795"/>
            <a:ext cx="1991186" cy="436323"/>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9" rIns="179235" bIns="143389"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33" name="Straight Connector 32" descr="Firth item divider">
            <a:extLst>
              <a:ext uri="{FF2B5EF4-FFF2-40B4-BE49-F238E27FC236}">
                <a16:creationId xmlns:a16="http://schemas.microsoft.com/office/drawing/2014/main" id="{7D715759-B9D1-784E-A6F4-C5AFA699482B}"/>
              </a:ext>
            </a:extLst>
          </p:cNvPr>
          <p:cNvCxnSpPr/>
          <p:nvPr userDrawn="1"/>
        </p:nvCxnSpPr>
        <p:spPr>
          <a:xfrm flipH="1">
            <a:off x="10215814" y="2975274"/>
            <a:ext cx="605316" cy="0"/>
          </a:xfrm>
          <a:prstGeom prst="line">
            <a:avLst/>
          </a:prstGeom>
          <a:noFill/>
          <a:ln w="9525" cap="flat" cmpd="sng" algn="ctr">
            <a:solidFill>
              <a:srgbClr val="0078D4"/>
            </a:solidFill>
            <a:prstDash val="solid"/>
          </a:ln>
          <a:effectLst/>
        </p:spPr>
      </p:cxnSp>
      <p:sp>
        <p:nvSpPr>
          <p:cNvPr id="41" name="Picture Placeholder 40">
            <a:extLst>
              <a:ext uri="{FF2B5EF4-FFF2-40B4-BE49-F238E27FC236}">
                <a16:creationId xmlns:a16="http://schemas.microsoft.com/office/drawing/2014/main" id="{36F0C31C-8558-8E42-B33D-A3CD9C42F2C9}"/>
              </a:ext>
            </a:extLst>
          </p:cNvPr>
          <p:cNvSpPr>
            <a:spLocks noGrp="1"/>
          </p:cNvSpPr>
          <p:nvPr userDrawn="1">
            <p:ph type="pic" sz="quarter" idx="10" hasCustomPrompt="1"/>
          </p:nvPr>
        </p:nvSpPr>
        <p:spPr>
          <a:xfrm>
            <a:off x="1376513" y="2228829"/>
            <a:ext cx="604838" cy="57943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2" name="Picture Placeholder 40">
            <a:extLst>
              <a:ext uri="{FF2B5EF4-FFF2-40B4-BE49-F238E27FC236}">
                <a16:creationId xmlns:a16="http://schemas.microsoft.com/office/drawing/2014/main" id="{8DA9306E-D60C-9149-945B-12D34AFE7D8D}"/>
              </a:ext>
            </a:extLst>
          </p:cNvPr>
          <p:cNvSpPr>
            <a:spLocks noGrp="1"/>
          </p:cNvSpPr>
          <p:nvPr userDrawn="1">
            <p:ph type="pic" sz="quarter" idx="11" hasCustomPrompt="1"/>
          </p:nvPr>
        </p:nvSpPr>
        <p:spPr>
          <a:xfrm>
            <a:off x="3576915" y="2228829"/>
            <a:ext cx="604838" cy="57943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3" name="Picture Placeholder 40">
            <a:extLst>
              <a:ext uri="{FF2B5EF4-FFF2-40B4-BE49-F238E27FC236}">
                <a16:creationId xmlns:a16="http://schemas.microsoft.com/office/drawing/2014/main" id="{6E08B080-4C9E-A543-AE85-82C6662AC3BB}"/>
              </a:ext>
            </a:extLst>
          </p:cNvPr>
          <p:cNvSpPr>
            <a:spLocks noGrp="1"/>
          </p:cNvSpPr>
          <p:nvPr userDrawn="1">
            <p:ph type="pic" sz="quarter" idx="12" hasCustomPrompt="1"/>
          </p:nvPr>
        </p:nvSpPr>
        <p:spPr>
          <a:xfrm>
            <a:off x="5786577" y="2224805"/>
            <a:ext cx="604838" cy="57943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4" name="Picture Placeholder 40">
            <a:extLst>
              <a:ext uri="{FF2B5EF4-FFF2-40B4-BE49-F238E27FC236}">
                <a16:creationId xmlns:a16="http://schemas.microsoft.com/office/drawing/2014/main" id="{E4B1A817-EB9E-F24E-9F39-0E373E0E2AAC}"/>
              </a:ext>
            </a:extLst>
          </p:cNvPr>
          <p:cNvSpPr>
            <a:spLocks noGrp="1"/>
          </p:cNvSpPr>
          <p:nvPr userDrawn="1">
            <p:ph type="pic" sz="quarter" idx="13" hasCustomPrompt="1"/>
          </p:nvPr>
        </p:nvSpPr>
        <p:spPr>
          <a:xfrm>
            <a:off x="7986979" y="2224805"/>
            <a:ext cx="604838" cy="57943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5" name="Picture Placeholder 40">
            <a:extLst>
              <a:ext uri="{FF2B5EF4-FFF2-40B4-BE49-F238E27FC236}">
                <a16:creationId xmlns:a16="http://schemas.microsoft.com/office/drawing/2014/main" id="{0443C3C2-5FD6-EE4E-8133-41DFB233A830}"/>
              </a:ext>
            </a:extLst>
          </p:cNvPr>
          <p:cNvSpPr>
            <a:spLocks noGrp="1"/>
          </p:cNvSpPr>
          <p:nvPr userDrawn="1">
            <p:ph type="pic" sz="quarter" idx="14" hasCustomPrompt="1"/>
          </p:nvPr>
        </p:nvSpPr>
        <p:spPr>
          <a:xfrm>
            <a:off x="10214722" y="2228827"/>
            <a:ext cx="604838" cy="57943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8" name="Title 16">
            <a:extLst>
              <a:ext uri="{FF2B5EF4-FFF2-40B4-BE49-F238E27FC236}">
                <a16:creationId xmlns:a16="http://schemas.microsoft.com/office/drawing/2014/main" id="{4045CAFE-297F-1640-8CDF-EE2B166AD63F}"/>
              </a:ext>
            </a:extLst>
          </p:cNvPr>
          <p:cNvSpPr>
            <a:spLocks noGrp="1"/>
          </p:cNvSpPr>
          <p:nvPr userDrawn="1">
            <p:ph type="title" hasCustomPrompt="1"/>
          </p:nvPr>
        </p:nvSpPr>
        <p:spPr>
          <a:xfrm>
            <a:off x="588263" y="457200"/>
            <a:ext cx="10972800" cy="548640"/>
          </a:xfrm>
          <a:prstGeom prst="rect">
            <a:avLst/>
          </a:prstGeom>
        </p:spPr>
        <p:txBody>
          <a:bodyPr/>
          <a:lstStyle>
            <a:lvl1pPr>
              <a:defRPr/>
            </a:lvl1pPr>
          </a:lstStyle>
          <a:p>
            <a:r>
              <a:rPr lang="en-US"/>
              <a:t>Why Microsoft Services</a:t>
            </a:r>
          </a:p>
        </p:txBody>
      </p:sp>
      <p:sp>
        <p:nvSpPr>
          <p:cNvPr id="3" name="Text Placeholder 2">
            <a:extLst>
              <a:ext uri="{FF2B5EF4-FFF2-40B4-BE49-F238E27FC236}">
                <a16:creationId xmlns:a16="http://schemas.microsoft.com/office/drawing/2014/main" id="{3928D03A-761B-9D4C-8D5D-046FF1749735}"/>
              </a:ext>
            </a:extLst>
          </p:cNvPr>
          <p:cNvSpPr>
            <a:spLocks noGrp="1"/>
          </p:cNvSpPr>
          <p:nvPr userDrawn="1">
            <p:ph type="body" sz="quarter" idx="15" hasCustomPrompt="1"/>
          </p:nvPr>
        </p:nvSpPr>
        <p:spPr>
          <a:xfrm>
            <a:off x="683326" y="1416383"/>
            <a:ext cx="1974850" cy="389286"/>
          </a:xfrm>
          <a:prstGeom prst="rect">
            <a:avLst/>
          </a:prstGeom>
        </p:spPr>
        <p:txBody>
          <a:bodyPr/>
          <a:lstStyle>
            <a:lvl1pPr marL="0" indent="0" algn="ctr">
              <a:buNone/>
              <a:defRPr sz="2000">
                <a:solidFill>
                  <a:schemeClr val="bg1"/>
                </a:solidFill>
                <a:latin typeface="+mn-lt"/>
              </a:defRPr>
            </a:lvl1pPr>
            <a:lvl2pPr marL="228603" indent="0">
              <a:buNone/>
              <a:defRPr>
                <a:solidFill>
                  <a:schemeClr val="bg1"/>
                </a:solidFill>
                <a:latin typeface="+mn-lt"/>
              </a:defRPr>
            </a:lvl2pPr>
            <a:lvl3pPr marL="457205" indent="0">
              <a:buNone/>
              <a:defRPr>
                <a:solidFill>
                  <a:schemeClr val="bg1"/>
                </a:solidFill>
                <a:latin typeface="+mn-lt"/>
              </a:defRPr>
            </a:lvl3pPr>
            <a:lvl4pPr marL="661996" indent="0">
              <a:buNone/>
              <a:defRPr>
                <a:solidFill>
                  <a:schemeClr val="bg1"/>
                </a:solidFill>
                <a:latin typeface="+mn-lt"/>
              </a:defRPr>
            </a:lvl4pPr>
            <a:lvl5pPr marL="855674" indent="0">
              <a:buNone/>
              <a:defRPr>
                <a:solidFill>
                  <a:schemeClr val="bg1"/>
                </a:solidFill>
                <a:latin typeface="+mn-lt"/>
              </a:defRPr>
            </a:lvl5pPr>
          </a:lstStyle>
          <a:p>
            <a:pPr lvl="0"/>
            <a:r>
              <a:rPr lang="en-US"/>
              <a:t>Reason one</a:t>
            </a:r>
          </a:p>
        </p:txBody>
      </p:sp>
      <p:sp>
        <p:nvSpPr>
          <p:cNvPr id="35" name="Text Placeholder 34">
            <a:extLst>
              <a:ext uri="{FF2B5EF4-FFF2-40B4-BE49-F238E27FC236}">
                <a16:creationId xmlns:a16="http://schemas.microsoft.com/office/drawing/2014/main" id="{C9B1F0E5-FD8B-764C-8F5F-4FF3E7EE2279}"/>
              </a:ext>
            </a:extLst>
          </p:cNvPr>
          <p:cNvSpPr>
            <a:spLocks noGrp="1"/>
          </p:cNvSpPr>
          <p:nvPr userDrawn="1">
            <p:ph type="body" sz="quarter" idx="16" hasCustomPrompt="1"/>
          </p:nvPr>
        </p:nvSpPr>
        <p:spPr>
          <a:xfrm>
            <a:off x="936776" y="3117793"/>
            <a:ext cx="1484313" cy="2089150"/>
          </a:xfrm>
          <a:prstGeom prst="rect">
            <a:avLst/>
          </a:prstGeom>
        </p:spPr>
        <p:txBody>
          <a:bodyPr/>
          <a:lstStyle>
            <a:lvl1pPr marL="0" indent="0" algn="ctr">
              <a:buNone/>
              <a:defRPr sz="1600">
                <a:latin typeface="+mn-lt"/>
              </a:defRPr>
            </a:lvl1pPr>
            <a:lvl2pPr marL="228603" indent="0" algn="ctr">
              <a:buNone/>
              <a:defRPr>
                <a:latin typeface="+mn-lt"/>
              </a:defRPr>
            </a:lvl2pPr>
            <a:lvl3pPr marL="457205" indent="0" algn="ctr">
              <a:buNone/>
              <a:defRPr>
                <a:latin typeface="+mn-lt"/>
              </a:defRPr>
            </a:lvl3pPr>
            <a:lvl4pPr marL="661996" indent="0" algn="ctr">
              <a:buNone/>
              <a:defRPr>
                <a:latin typeface="+mn-lt"/>
              </a:defRPr>
            </a:lvl4pPr>
            <a:lvl5pPr marL="855674" indent="0" algn="ctr">
              <a:buNone/>
              <a:defRPr>
                <a:latin typeface="+mn-lt"/>
              </a:defRPr>
            </a:lvl5pPr>
          </a:lstStyle>
          <a:p>
            <a:pPr lvl="0"/>
            <a:r>
              <a:rPr lang="en-US"/>
              <a:t>Description of reason</a:t>
            </a:r>
          </a:p>
        </p:txBody>
      </p:sp>
      <p:sp>
        <p:nvSpPr>
          <p:cNvPr id="46" name="Text Placeholder 2">
            <a:extLst>
              <a:ext uri="{FF2B5EF4-FFF2-40B4-BE49-F238E27FC236}">
                <a16:creationId xmlns:a16="http://schemas.microsoft.com/office/drawing/2014/main" id="{3DC773C4-85A8-5445-AE41-C9233CE6F947}"/>
              </a:ext>
            </a:extLst>
          </p:cNvPr>
          <p:cNvSpPr>
            <a:spLocks noGrp="1"/>
          </p:cNvSpPr>
          <p:nvPr userDrawn="1">
            <p:ph type="body" sz="quarter" idx="17" hasCustomPrompt="1"/>
          </p:nvPr>
        </p:nvSpPr>
        <p:spPr>
          <a:xfrm>
            <a:off x="2903784" y="1416383"/>
            <a:ext cx="1974850" cy="389286"/>
          </a:xfrm>
          <a:prstGeom prst="rect">
            <a:avLst/>
          </a:prstGeom>
        </p:spPr>
        <p:txBody>
          <a:bodyPr/>
          <a:lstStyle>
            <a:lvl1pPr marL="0" indent="0" algn="ctr">
              <a:buNone/>
              <a:defRPr sz="2000">
                <a:solidFill>
                  <a:schemeClr val="bg1"/>
                </a:solidFill>
                <a:latin typeface="+mn-lt"/>
              </a:defRPr>
            </a:lvl1pPr>
            <a:lvl2pPr marL="228603" indent="0">
              <a:buNone/>
              <a:defRPr>
                <a:solidFill>
                  <a:schemeClr val="bg1"/>
                </a:solidFill>
                <a:latin typeface="+mn-lt"/>
              </a:defRPr>
            </a:lvl2pPr>
            <a:lvl3pPr marL="457205" indent="0">
              <a:buNone/>
              <a:defRPr>
                <a:solidFill>
                  <a:schemeClr val="bg1"/>
                </a:solidFill>
                <a:latin typeface="+mn-lt"/>
              </a:defRPr>
            </a:lvl3pPr>
            <a:lvl4pPr marL="661996" indent="0">
              <a:buNone/>
              <a:defRPr>
                <a:solidFill>
                  <a:schemeClr val="bg1"/>
                </a:solidFill>
                <a:latin typeface="+mn-lt"/>
              </a:defRPr>
            </a:lvl4pPr>
            <a:lvl5pPr marL="855674" indent="0">
              <a:buNone/>
              <a:defRPr>
                <a:solidFill>
                  <a:schemeClr val="bg1"/>
                </a:solidFill>
                <a:latin typeface="+mn-lt"/>
              </a:defRPr>
            </a:lvl5pPr>
          </a:lstStyle>
          <a:p>
            <a:pPr lvl="0"/>
            <a:r>
              <a:rPr lang="en-US"/>
              <a:t>Reason two</a:t>
            </a:r>
          </a:p>
        </p:txBody>
      </p:sp>
      <p:sp>
        <p:nvSpPr>
          <p:cNvPr id="47" name="Text Placeholder 34">
            <a:extLst>
              <a:ext uri="{FF2B5EF4-FFF2-40B4-BE49-F238E27FC236}">
                <a16:creationId xmlns:a16="http://schemas.microsoft.com/office/drawing/2014/main" id="{9D6552FE-4D98-3D44-AEE1-1A1E2B16A1B7}"/>
              </a:ext>
            </a:extLst>
          </p:cNvPr>
          <p:cNvSpPr>
            <a:spLocks noGrp="1"/>
          </p:cNvSpPr>
          <p:nvPr userDrawn="1">
            <p:ph type="body" sz="quarter" idx="18" hasCustomPrompt="1"/>
          </p:nvPr>
        </p:nvSpPr>
        <p:spPr>
          <a:xfrm>
            <a:off x="3157233" y="3117793"/>
            <a:ext cx="1484313" cy="2089150"/>
          </a:xfrm>
          <a:prstGeom prst="rect">
            <a:avLst/>
          </a:prstGeom>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603" indent="0" algn="ctr">
              <a:buNone/>
              <a:defRPr>
                <a:latin typeface="+mn-lt"/>
              </a:defRPr>
            </a:lvl2pPr>
            <a:lvl3pPr marL="457205" indent="0" algn="ctr">
              <a:buNone/>
              <a:defRPr>
                <a:latin typeface="+mn-lt"/>
              </a:defRPr>
            </a:lvl3pPr>
            <a:lvl4pPr marL="661996" indent="0" algn="ctr">
              <a:buNone/>
              <a:defRPr>
                <a:latin typeface="+mn-lt"/>
              </a:defRPr>
            </a:lvl4pPr>
            <a:lvl5pPr marL="855674" indent="0" algn="ctr">
              <a:buNone/>
              <a:defRPr>
                <a:latin typeface="+mn-lt"/>
              </a:defRPr>
            </a:lvl5pPr>
          </a:lstStyle>
          <a:p>
            <a:pPr marL="0" marR="0" lvl="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48" name="Text Placeholder 2">
            <a:extLst>
              <a:ext uri="{FF2B5EF4-FFF2-40B4-BE49-F238E27FC236}">
                <a16:creationId xmlns:a16="http://schemas.microsoft.com/office/drawing/2014/main" id="{5F780F7F-5840-FD47-B1A2-184A316CC7C3}"/>
              </a:ext>
            </a:extLst>
          </p:cNvPr>
          <p:cNvSpPr>
            <a:spLocks noGrp="1"/>
          </p:cNvSpPr>
          <p:nvPr userDrawn="1">
            <p:ph type="body" sz="quarter" idx="19" hasCustomPrompt="1"/>
          </p:nvPr>
        </p:nvSpPr>
        <p:spPr>
          <a:xfrm>
            <a:off x="5107354" y="1416383"/>
            <a:ext cx="1974850" cy="389286"/>
          </a:xfrm>
          <a:prstGeom prst="rect">
            <a:avLst/>
          </a:prstGeom>
        </p:spPr>
        <p:txBody>
          <a:bodyPr/>
          <a:lstStyle>
            <a:lvl1pPr marL="0" indent="0" algn="ctr">
              <a:buNone/>
              <a:defRPr sz="2000">
                <a:solidFill>
                  <a:schemeClr val="bg1"/>
                </a:solidFill>
                <a:latin typeface="+mn-lt"/>
              </a:defRPr>
            </a:lvl1pPr>
            <a:lvl2pPr marL="228603" indent="0">
              <a:buNone/>
              <a:defRPr>
                <a:solidFill>
                  <a:schemeClr val="bg1"/>
                </a:solidFill>
                <a:latin typeface="+mn-lt"/>
              </a:defRPr>
            </a:lvl2pPr>
            <a:lvl3pPr marL="457205" indent="0">
              <a:buNone/>
              <a:defRPr>
                <a:solidFill>
                  <a:schemeClr val="bg1"/>
                </a:solidFill>
                <a:latin typeface="+mn-lt"/>
              </a:defRPr>
            </a:lvl3pPr>
            <a:lvl4pPr marL="661996" indent="0">
              <a:buNone/>
              <a:defRPr>
                <a:solidFill>
                  <a:schemeClr val="bg1"/>
                </a:solidFill>
                <a:latin typeface="+mn-lt"/>
              </a:defRPr>
            </a:lvl4pPr>
            <a:lvl5pPr marL="855674" indent="0">
              <a:buNone/>
              <a:defRPr>
                <a:solidFill>
                  <a:schemeClr val="bg1"/>
                </a:solidFill>
                <a:latin typeface="+mn-lt"/>
              </a:defRPr>
            </a:lvl5pPr>
          </a:lstStyle>
          <a:p>
            <a:pPr lvl="0"/>
            <a:r>
              <a:rPr lang="en-US"/>
              <a:t>Reason three</a:t>
            </a:r>
          </a:p>
        </p:txBody>
      </p:sp>
      <p:sp>
        <p:nvSpPr>
          <p:cNvPr id="49" name="Text Placeholder 34">
            <a:extLst>
              <a:ext uri="{FF2B5EF4-FFF2-40B4-BE49-F238E27FC236}">
                <a16:creationId xmlns:a16="http://schemas.microsoft.com/office/drawing/2014/main" id="{D95E11AD-FEAA-D442-9361-5008594CC7A4}"/>
              </a:ext>
            </a:extLst>
          </p:cNvPr>
          <p:cNvSpPr>
            <a:spLocks noGrp="1"/>
          </p:cNvSpPr>
          <p:nvPr userDrawn="1">
            <p:ph type="body" sz="quarter" idx="20" hasCustomPrompt="1"/>
          </p:nvPr>
        </p:nvSpPr>
        <p:spPr>
          <a:xfrm>
            <a:off x="5360804" y="3117793"/>
            <a:ext cx="1484313" cy="2089150"/>
          </a:xfrm>
          <a:prstGeom prst="rect">
            <a:avLst/>
          </a:prstGeom>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603" indent="0" algn="ctr">
              <a:buNone/>
              <a:defRPr>
                <a:latin typeface="+mn-lt"/>
              </a:defRPr>
            </a:lvl2pPr>
            <a:lvl3pPr marL="457205" indent="0" algn="ctr">
              <a:buNone/>
              <a:defRPr>
                <a:latin typeface="+mn-lt"/>
              </a:defRPr>
            </a:lvl3pPr>
            <a:lvl4pPr marL="661996" indent="0" algn="ctr">
              <a:buNone/>
              <a:defRPr>
                <a:latin typeface="+mn-lt"/>
              </a:defRPr>
            </a:lvl4pPr>
            <a:lvl5pPr marL="855674" indent="0" algn="ctr">
              <a:buNone/>
              <a:defRPr>
                <a:latin typeface="+mn-lt"/>
              </a:defRPr>
            </a:lvl5pPr>
          </a:lstStyle>
          <a:p>
            <a:pPr marL="0" marR="0" lvl="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50" name="Text Placeholder 2">
            <a:extLst>
              <a:ext uri="{FF2B5EF4-FFF2-40B4-BE49-F238E27FC236}">
                <a16:creationId xmlns:a16="http://schemas.microsoft.com/office/drawing/2014/main" id="{B11E54F0-1894-6F4E-B204-356AD4E3388F}"/>
              </a:ext>
            </a:extLst>
          </p:cNvPr>
          <p:cNvSpPr>
            <a:spLocks noGrp="1"/>
          </p:cNvSpPr>
          <p:nvPr userDrawn="1">
            <p:ph type="body" sz="quarter" idx="21" hasCustomPrompt="1"/>
          </p:nvPr>
        </p:nvSpPr>
        <p:spPr>
          <a:xfrm>
            <a:off x="7290409" y="1416382"/>
            <a:ext cx="1974850" cy="412881"/>
          </a:xfrm>
          <a:prstGeom prst="rect">
            <a:avLst/>
          </a:prstGeom>
        </p:spPr>
        <p:txBody>
          <a:bodyPr/>
          <a:lstStyle>
            <a:lvl1pPr marL="0" indent="0" algn="ctr">
              <a:buNone/>
              <a:defRPr sz="2000">
                <a:solidFill>
                  <a:schemeClr val="bg1"/>
                </a:solidFill>
                <a:latin typeface="+mn-lt"/>
              </a:defRPr>
            </a:lvl1pPr>
            <a:lvl2pPr marL="228603" indent="0">
              <a:buNone/>
              <a:defRPr>
                <a:solidFill>
                  <a:schemeClr val="bg1"/>
                </a:solidFill>
                <a:latin typeface="+mn-lt"/>
              </a:defRPr>
            </a:lvl2pPr>
            <a:lvl3pPr marL="457205" indent="0">
              <a:buNone/>
              <a:defRPr>
                <a:solidFill>
                  <a:schemeClr val="bg1"/>
                </a:solidFill>
                <a:latin typeface="+mn-lt"/>
              </a:defRPr>
            </a:lvl3pPr>
            <a:lvl4pPr marL="661996" indent="0">
              <a:buNone/>
              <a:defRPr>
                <a:solidFill>
                  <a:schemeClr val="bg1"/>
                </a:solidFill>
                <a:latin typeface="+mn-lt"/>
              </a:defRPr>
            </a:lvl4pPr>
            <a:lvl5pPr marL="855674" indent="0">
              <a:buNone/>
              <a:defRPr>
                <a:solidFill>
                  <a:schemeClr val="bg1"/>
                </a:solidFill>
                <a:latin typeface="+mn-lt"/>
              </a:defRPr>
            </a:lvl5pPr>
          </a:lstStyle>
          <a:p>
            <a:pPr lvl="0"/>
            <a:r>
              <a:rPr lang="en-US"/>
              <a:t>Reason four</a:t>
            </a:r>
          </a:p>
        </p:txBody>
      </p:sp>
      <p:sp>
        <p:nvSpPr>
          <p:cNvPr id="51" name="Text Placeholder 34">
            <a:extLst>
              <a:ext uri="{FF2B5EF4-FFF2-40B4-BE49-F238E27FC236}">
                <a16:creationId xmlns:a16="http://schemas.microsoft.com/office/drawing/2014/main" id="{12B2EF08-01EB-5249-A163-DDD65B9C0B9C}"/>
              </a:ext>
            </a:extLst>
          </p:cNvPr>
          <p:cNvSpPr>
            <a:spLocks noGrp="1"/>
          </p:cNvSpPr>
          <p:nvPr userDrawn="1">
            <p:ph type="body" sz="quarter" idx="22" hasCustomPrompt="1"/>
          </p:nvPr>
        </p:nvSpPr>
        <p:spPr>
          <a:xfrm>
            <a:off x="7554528" y="3117794"/>
            <a:ext cx="1484313" cy="2089150"/>
          </a:xfrm>
          <a:prstGeom prst="rect">
            <a:avLst/>
          </a:prstGeom>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603" indent="0" algn="ctr">
              <a:buNone/>
              <a:defRPr>
                <a:latin typeface="+mn-lt"/>
              </a:defRPr>
            </a:lvl2pPr>
            <a:lvl3pPr marL="457205" indent="0" algn="ctr">
              <a:buNone/>
              <a:defRPr>
                <a:latin typeface="+mn-lt"/>
              </a:defRPr>
            </a:lvl3pPr>
            <a:lvl4pPr marL="661996" indent="0" algn="ctr">
              <a:buNone/>
              <a:defRPr>
                <a:latin typeface="+mn-lt"/>
              </a:defRPr>
            </a:lvl4pPr>
            <a:lvl5pPr marL="855674" indent="0" algn="ctr">
              <a:buNone/>
              <a:defRPr>
                <a:latin typeface="+mn-lt"/>
              </a:defRPr>
            </a:lvl5pPr>
          </a:lstStyle>
          <a:p>
            <a:pPr marL="0" marR="0" lvl="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52" name="Text Placeholder 2">
            <a:extLst>
              <a:ext uri="{FF2B5EF4-FFF2-40B4-BE49-F238E27FC236}">
                <a16:creationId xmlns:a16="http://schemas.microsoft.com/office/drawing/2014/main" id="{4E4958C7-3847-3748-9514-207863F84CD7}"/>
              </a:ext>
            </a:extLst>
          </p:cNvPr>
          <p:cNvSpPr>
            <a:spLocks noGrp="1"/>
          </p:cNvSpPr>
          <p:nvPr userDrawn="1">
            <p:ph type="body" sz="quarter" idx="23" hasCustomPrompt="1"/>
          </p:nvPr>
        </p:nvSpPr>
        <p:spPr>
          <a:xfrm>
            <a:off x="9539301" y="1394119"/>
            <a:ext cx="1974850" cy="389286"/>
          </a:xfrm>
          <a:prstGeom prst="rect">
            <a:avLst/>
          </a:prstGeom>
        </p:spPr>
        <p:txBody>
          <a:bodyPr/>
          <a:lstStyle>
            <a:lvl1pPr marL="0" indent="0" algn="ctr">
              <a:buNone/>
              <a:defRPr sz="2000">
                <a:solidFill>
                  <a:schemeClr val="bg1"/>
                </a:solidFill>
                <a:latin typeface="+mn-lt"/>
              </a:defRPr>
            </a:lvl1pPr>
            <a:lvl2pPr marL="228603" indent="0">
              <a:buNone/>
              <a:defRPr>
                <a:solidFill>
                  <a:schemeClr val="bg1"/>
                </a:solidFill>
                <a:latin typeface="+mn-lt"/>
              </a:defRPr>
            </a:lvl2pPr>
            <a:lvl3pPr marL="457205" indent="0">
              <a:buNone/>
              <a:defRPr>
                <a:solidFill>
                  <a:schemeClr val="bg1"/>
                </a:solidFill>
                <a:latin typeface="+mn-lt"/>
              </a:defRPr>
            </a:lvl3pPr>
            <a:lvl4pPr marL="661996" indent="0">
              <a:buNone/>
              <a:defRPr>
                <a:solidFill>
                  <a:schemeClr val="bg1"/>
                </a:solidFill>
                <a:latin typeface="+mn-lt"/>
              </a:defRPr>
            </a:lvl4pPr>
            <a:lvl5pPr marL="855674" indent="0">
              <a:buNone/>
              <a:defRPr>
                <a:solidFill>
                  <a:schemeClr val="bg1"/>
                </a:solidFill>
                <a:latin typeface="+mn-lt"/>
              </a:defRPr>
            </a:lvl5pPr>
          </a:lstStyle>
          <a:p>
            <a:pPr lvl="0"/>
            <a:r>
              <a:rPr lang="en-US"/>
              <a:t>Reason five</a:t>
            </a:r>
          </a:p>
        </p:txBody>
      </p:sp>
      <p:sp>
        <p:nvSpPr>
          <p:cNvPr id="53" name="Text Placeholder 34">
            <a:extLst>
              <a:ext uri="{FF2B5EF4-FFF2-40B4-BE49-F238E27FC236}">
                <a16:creationId xmlns:a16="http://schemas.microsoft.com/office/drawing/2014/main" id="{0A96B19F-5582-534C-A46D-279D23F7D7B6}"/>
              </a:ext>
            </a:extLst>
          </p:cNvPr>
          <p:cNvSpPr>
            <a:spLocks noGrp="1"/>
          </p:cNvSpPr>
          <p:nvPr userDrawn="1">
            <p:ph type="body" sz="quarter" idx="24" hasCustomPrompt="1"/>
          </p:nvPr>
        </p:nvSpPr>
        <p:spPr>
          <a:xfrm>
            <a:off x="9784570" y="3115457"/>
            <a:ext cx="1484313" cy="2089150"/>
          </a:xfrm>
          <a:prstGeom prst="rect">
            <a:avLst/>
          </a:prstGeom>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latin typeface="+mn-lt"/>
              </a:defRPr>
            </a:lvl1pPr>
            <a:lvl2pPr marL="228603" indent="0" algn="ctr">
              <a:buNone/>
              <a:defRPr>
                <a:latin typeface="+mn-lt"/>
              </a:defRPr>
            </a:lvl2pPr>
            <a:lvl3pPr marL="457205" indent="0" algn="ctr">
              <a:buNone/>
              <a:defRPr>
                <a:latin typeface="+mn-lt"/>
              </a:defRPr>
            </a:lvl3pPr>
            <a:lvl4pPr marL="661996" indent="0" algn="ctr">
              <a:buNone/>
              <a:defRPr>
                <a:latin typeface="+mn-lt"/>
              </a:defRPr>
            </a:lvl4pPr>
            <a:lvl5pPr marL="855674" indent="0" algn="ctr">
              <a:buNone/>
              <a:defRPr>
                <a:latin typeface="+mn-lt"/>
              </a:defRPr>
            </a:lvl5pPr>
          </a:lstStyle>
          <a:p>
            <a:pPr marL="0" marR="0" lvl="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Tree>
    <p:extLst>
      <p:ext uri="{BB962C8B-B14F-4D97-AF65-F5344CB8AC3E}">
        <p14:creationId xmlns:p14="http://schemas.microsoft.com/office/powerpoint/2010/main" val="3320901181"/>
      </p:ext>
    </p:extLst>
  </p:cSld>
  <p:clrMapOvr>
    <a:masterClrMapping/>
  </p:clrMapOvr>
  <p:transition>
    <p:fade/>
  </p:transition>
  <p:extLst>
    <p:ext uri="{DCECCB84-F9BA-43D5-87BE-67443E8EF086}">
      <p15:sldGuideLst xmlns:p15="http://schemas.microsoft.com/office/powerpoint/2012/main">
        <p15:guide id="1" orient="horz" pos="1152">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hy MS Services 4">
    <p:spTree>
      <p:nvGrpSpPr>
        <p:cNvPr id="1" name=""/>
        <p:cNvGrpSpPr/>
        <p:nvPr/>
      </p:nvGrpSpPr>
      <p:grpSpPr>
        <a:xfrm>
          <a:off x="0" y="0"/>
          <a:ext cx="0" cy="0"/>
          <a:chOff x="0" y="0"/>
          <a:chExt cx="0" cy="0"/>
        </a:xfrm>
      </p:grpSpPr>
      <p:sp>
        <p:nvSpPr>
          <p:cNvPr id="117" name="Title 3">
            <a:extLst>
              <a:ext uri="{FF2B5EF4-FFF2-40B4-BE49-F238E27FC236}">
                <a16:creationId xmlns:a16="http://schemas.microsoft.com/office/drawing/2014/main" id="{98C126E4-D61E-4F75-B6C5-E835546D7D00}"/>
              </a:ext>
            </a:extLst>
          </p:cNvPr>
          <p:cNvSpPr txBox="1">
            <a:spLocks/>
          </p:cNvSpPr>
          <p:nvPr userDrawn="1"/>
        </p:nvSpPr>
        <p:spPr>
          <a:xfrm>
            <a:off x="2026996" y="1745567"/>
            <a:ext cx="8074904" cy="3372690"/>
          </a:xfrm>
          <a:prstGeom prst="rect">
            <a:avLst/>
          </a:prstGeom>
          <a:solidFill>
            <a:srgbClr val="0072C6">
              <a:alpha val="75000"/>
            </a:srgbClr>
          </a:solidFill>
        </p:spPr>
        <p:txBody>
          <a:bodyPr vert="horz" wrap="square" lIns="457010" tIns="182803" rIns="457010" bIns="274206" rtlCol="0" anchor="ctr" anchorCtr="0">
            <a:noAutofit/>
          </a:bodyPr>
          <a:lstStyle>
            <a:lvl1pPr marL="0" algn="l" defTabSz="1088105" rtl="0" eaLnBrk="1" latinLnBrk="0" hangingPunct="1">
              <a:lnSpc>
                <a:spcPct val="90000"/>
              </a:lnSpc>
              <a:spcBef>
                <a:spcPct val="0"/>
              </a:spcBef>
              <a:buNone/>
              <a:defRPr lang="en-US" sz="4800" kern="1200" spc="-58" baseline="0">
                <a:solidFill>
                  <a:schemeClr val="bg2"/>
                </a:solidFill>
                <a:latin typeface="Segoe UI Light" pitchFamily="34" charset="0"/>
                <a:ea typeface="Segoe UI" pitchFamily="34" charset="0"/>
                <a:cs typeface="Segoe UI" pitchFamily="34" charset="0"/>
              </a:defRPr>
            </a:lvl1pPr>
          </a:lstStyle>
          <a:p>
            <a:pPr marL="0" marR="0" lvl="0" indent="0" algn="l" defTabSz="1088118" rtl="0" eaLnBrk="1" fontAlgn="auto" latinLnBrk="0" hangingPunct="1">
              <a:lnSpc>
                <a:spcPct val="90000"/>
              </a:lnSpc>
              <a:spcBef>
                <a:spcPts val="1799"/>
              </a:spcBef>
              <a:spcAft>
                <a:spcPts val="0"/>
              </a:spcAft>
              <a:buClrTx/>
              <a:buSzTx/>
              <a:buFontTx/>
              <a:buNone/>
              <a:tabLst/>
              <a:defRPr/>
            </a:pPr>
            <a:endParaRPr kumimoji="0" lang="en-GB" sz="4801" b="0" i="0" u="none" strike="noStrike" kern="1200" cap="none" spc="-98" normalizeH="0" baseline="0" noProof="0">
              <a:ln>
                <a:noFill/>
              </a:ln>
              <a:gradFill>
                <a:gsLst>
                  <a:gs pos="5833">
                    <a:srgbClr val="FFFFFF"/>
                  </a:gs>
                  <a:gs pos="18000">
                    <a:srgbClr val="FFFFFF"/>
                  </a:gs>
                </a:gsLst>
                <a:lin ang="5400000" scaled="0"/>
              </a:gradFill>
              <a:effectLst/>
              <a:uLnTx/>
              <a:uFillTx/>
              <a:latin typeface="Segoe UI Light" pitchFamily="34" charset="0"/>
              <a:cs typeface="Segoe UI" pitchFamily="34" charset="0"/>
            </a:endParaRPr>
          </a:p>
        </p:txBody>
      </p:sp>
      <p:sp>
        <p:nvSpPr>
          <p:cNvPr id="118" name="Text Placeholder 2">
            <a:extLst>
              <a:ext uri="{FF2B5EF4-FFF2-40B4-BE49-F238E27FC236}">
                <a16:creationId xmlns:a16="http://schemas.microsoft.com/office/drawing/2014/main" id="{20A04AD9-A3E3-446E-AB11-E00132E83A71}"/>
              </a:ext>
            </a:extLst>
          </p:cNvPr>
          <p:cNvSpPr txBox="1">
            <a:spLocks/>
          </p:cNvSpPr>
          <p:nvPr userDrawn="1"/>
        </p:nvSpPr>
        <p:spPr>
          <a:xfrm>
            <a:off x="2038210" y="1743744"/>
            <a:ext cx="8057455" cy="3364645"/>
          </a:xfrm>
          <a:prstGeom prst="rect">
            <a:avLst/>
          </a:prstGeom>
        </p:spPr>
        <p:txBody>
          <a:bodyPr lIns="274316" tIns="274316" rIns="274316" bIns="274316"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400" b="0" kern="1200" cap="none" baseline="0" dirty="0">
                <a:solidFill>
                  <a:schemeClr val="bg1"/>
                </a:solidFill>
                <a:latin typeface="Segoe UI Light" panose="020B0502040204020203" pitchFamily="34" charset="0"/>
                <a:ea typeface="+mj-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11"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4000" b="0" i="0" u="none" strike="noStrike" kern="1200" cap="none" spc="0" normalizeH="0" baseline="0" noProof="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1" name="Text Placeholder 10">
            <a:extLst>
              <a:ext uri="{FF2B5EF4-FFF2-40B4-BE49-F238E27FC236}">
                <a16:creationId xmlns:a16="http://schemas.microsoft.com/office/drawing/2014/main" id="{CFC4E317-0CAC-47E8-91FA-7E667F70E5F7}"/>
              </a:ext>
            </a:extLst>
          </p:cNvPr>
          <p:cNvSpPr>
            <a:spLocks noGrp="1"/>
          </p:cNvSpPr>
          <p:nvPr>
            <p:ph type="body" sz="quarter" idx="10" hasCustomPrompt="1"/>
          </p:nvPr>
        </p:nvSpPr>
        <p:spPr>
          <a:xfrm>
            <a:off x="2027239" y="3121645"/>
            <a:ext cx="8067675" cy="615553"/>
          </a:xfrm>
          <a:prstGeom prst="rect">
            <a:avLst/>
          </a:prstGeom>
        </p:spPr>
        <p:txBody>
          <a:bodyPr anchor="ctr" anchorCtr="0"/>
          <a:lstStyle>
            <a:lvl1pPr marL="0" indent="0" algn="ctr">
              <a:buNone/>
              <a:defRPr sz="4000">
                <a:solidFill>
                  <a:schemeClr val="bg1"/>
                </a:solidFill>
                <a:latin typeface="Segoe UI Light" panose="020B0502040204020203" pitchFamily="34" charset="0"/>
                <a:cs typeface="Segoe UI Light" panose="020B0502040204020203" pitchFamily="34" charset="0"/>
              </a:defRPr>
            </a:lvl1pPr>
          </a:lstStyle>
          <a:p>
            <a:pPr lvl="0"/>
            <a:r>
              <a:rPr lang="en-US"/>
              <a:t>Microsoft Services can help enterprises deliver the value of Microsoft Office 365 rapidly by providing key technical and project management resources. </a:t>
            </a:r>
          </a:p>
        </p:txBody>
      </p:sp>
    </p:spTree>
    <p:extLst>
      <p:ext uri="{BB962C8B-B14F-4D97-AF65-F5344CB8AC3E}">
        <p14:creationId xmlns:p14="http://schemas.microsoft.com/office/powerpoint/2010/main" val="362137919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ustomer example 1">
    <p:spTree>
      <p:nvGrpSpPr>
        <p:cNvPr id="1" name=""/>
        <p:cNvGrpSpPr/>
        <p:nvPr/>
      </p:nvGrpSpPr>
      <p:grpSpPr>
        <a:xfrm>
          <a:off x="0" y="0"/>
          <a:ext cx="0" cy="0"/>
          <a:chOff x="0" y="0"/>
          <a:chExt cx="0" cy="0"/>
        </a:xfrm>
      </p:grpSpPr>
      <p:sp>
        <p:nvSpPr>
          <p:cNvPr id="3" name="TextBox 2" descr="third content box">
            <a:extLst>
              <a:ext uri="{FF2B5EF4-FFF2-40B4-BE49-F238E27FC236}">
                <a16:creationId xmlns:a16="http://schemas.microsoft.com/office/drawing/2014/main" id="{C63162B1-BC67-496A-9406-4696E270D8BF}"/>
              </a:ext>
            </a:extLst>
          </p:cNvPr>
          <p:cNvSpPr txBox="1"/>
          <p:nvPr userDrawn="1"/>
        </p:nvSpPr>
        <p:spPr>
          <a:xfrm>
            <a:off x="7675231" y="3632682"/>
            <a:ext cx="1836011" cy="307777"/>
          </a:xfrm>
          <a:prstGeom prst="rect">
            <a:avLst/>
          </a:prstGeom>
          <a:noFill/>
          <a:ln w="38100">
            <a:solidFill>
              <a:srgbClr val="737373"/>
            </a:solidFill>
          </a:ln>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9" name="TextBox 8" descr="fourth content box">
            <a:extLst>
              <a:ext uri="{FF2B5EF4-FFF2-40B4-BE49-F238E27FC236}">
                <a16:creationId xmlns:a16="http://schemas.microsoft.com/office/drawing/2014/main" id="{F45521BA-883E-400C-9F07-D66CD9D7DB07}"/>
              </a:ext>
            </a:extLst>
          </p:cNvPr>
          <p:cNvSpPr txBox="1"/>
          <p:nvPr userDrawn="1"/>
        </p:nvSpPr>
        <p:spPr>
          <a:xfrm>
            <a:off x="9748300" y="3638033"/>
            <a:ext cx="1836011" cy="307777"/>
          </a:xfrm>
          <a:prstGeom prst="rect">
            <a:avLst/>
          </a:prstGeom>
          <a:noFill/>
          <a:ln w="38100">
            <a:solidFill>
              <a:srgbClr val="737373"/>
            </a:solidFill>
          </a:ln>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 name="TextBox 9" descr="first content box">
            <a:extLst>
              <a:ext uri="{FF2B5EF4-FFF2-40B4-BE49-F238E27FC236}">
                <a16:creationId xmlns:a16="http://schemas.microsoft.com/office/drawing/2014/main" id="{F16BDB4E-43DF-497B-9111-6FBC1995EFBC}"/>
              </a:ext>
            </a:extLst>
          </p:cNvPr>
          <p:cNvSpPr txBox="1"/>
          <p:nvPr userDrawn="1"/>
        </p:nvSpPr>
        <p:spPr>
          <a:xfrm>
            <a:off x="7663224" y="683707"/>
            <a:ext cx="1836011" cy="307777"/>
          </a:xfrm>
          <a:prstGeom prst="rect">
            <a:avLst/>
          </a:prstGeom>
          <a:noFill/>
          <a:ln w="38100">
            <a:solidFill>
              <a:srgbClr val="737373"/>
            </a:solidFill>
          </a:ln>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1" name="TextBox 10" descr="Second content box">
            <a:extLst>
              <a:ext uri="{FF2B5EF4-FFF2-40B4-BE49-F238E27FC236}">
                <a16:creationId xmlns:a16="http://schemas.microsoft.com/office/drawing/2014/main" id="{28761119-70FE-490B-8379-43C72A1A67DD}"/>
              </a:ext>
            </a:extLst>
          </p:cNvPr>
          <p:cNvSpPr txBox="1"/>
          <p:nvPr userDrawn="1"/>
        </p:nvSpPr>
        <p:spPr>
          <a:xfrm>
            <a:off x="9748300" y="686686"/>
            <a:ext cx="1836011" cy="307777"/>
          </a:xfrm>
          <a:prstGeom prst="rect">
            <a:avLst/>
          </a:prstGeom>
          <a:noFill/>
          <a:ln w="38100">
            <a:solidFill>
              <a:srgbClr val="737373"/>
            </a:solidFill>
          </a:ln>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F904880C-0C73-479F-B037-A3BB445EDCD5}"/>
              </a:ext>
            </a:extLst>
          </p:cNvPr>
          <p:cNvSpPr/>
          <p:nvPr userDrawn="1"/>
        </p:nvSpPr>
        <p:spPr bwMode="auto">
          <a:xfrm>
            <a:off x="7687236" y="1300929"/>
            <a:ext cx="1811999" cy="20045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2A599745-1012-4179-8B0D-BEF94E90AF2A}"/>
              </a:ext>
            </a:extLst>
          </p:cNvPr>
          <p:cNvSpPr/>
          <p:nvPr userDrawn="1"/>
        </p:nvSpPr>
        <p:spPr bwMode="auto">
          <a:xfrm>
            <a:off x="9748301" y="1308917"/>
            <a:ext cx="1811999" cy="20045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B77D0A7D-6628-4AE4-AF80-C3BE45006745}"/>
              </a:ext>
            </a:extLst>
          </p:cNvPr>
          <p:cNvSpPr/>
          <p:nvPr userDrawn="1"/>
        </p:nvSpPr>
        <p:spPr bwMode="auto">
          <a:xfrm>
            <a:off x="7687236" y="3646022"/>
            <a:ext cx="1811999" cy="576447"/>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defTabSz="93248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gear" title="Icon of a gear surrounded by a circle with lines of varying length">
            <a:extLst>
              <a:ext uri="{FF2B5EF4-FFF2-40B4-BE49-F238E27FC236}">
                <a16:creationId xmlns:a16="http://schemas.microsoft.com/office/drawing/2014/main" id="{C6602155-0115-4296-B8AF-174C65B01966}"/>
              </a:ext>
            </a:extLst>
          </p:cNvPr>
          <p:cNvSpPr>
            <a:spLocks noChangeAspect="1" noEditPoints="1"/>
          </p:cNvSpPr>
          <p:nvPr userDrawn="1"/>
        </p:nvSpPr>
        <p:spPr bwMode="auto">
          <a:xfrm>
            <a:off x="624249" y="2373530"/>
            <a:ext cx="2123030" cy="2113845"/>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rgbClr val="0078D4"/>
            </a:solidFill>
            <a:prstDash val="solid"/>
            <a:miter lim="800000"/>
            <a:headEnd/>
            <a:tailEnd/>
          </a:ln>
        </p:spPr>
        <p:txBody>
          <a:bodyPr vert="horz" wrap="square" lIns="91438" tIns="45719" rIns="91438" bIns="45719" numCol="1" anchor="t" anchorCtr="0" compatLnSpc="1">
            <a:prstTxWarp prst="textNoShape">
              <a:avLst/>
            </a:prstTxWarp>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E38057D1-7D98-4B03-8C49-F0618D6C158D}"/>
              </a:ext>
            </a:extLst>
          </p:cNvPr>
          <p:cNvSpPr/>
          <p:nvPr userDrawn="1"/>
        </p:nvSpPr>
        <p:spPr bwMode="auto">
          <a:xfrm>
            <a:off x="9762211" y="3656932"/>
            <a:ext cx="1811999" cy="572813"/>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defTabSz="93248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Isosceles Triangle 18" descr="arrow pointing to the right">
            <a:extLst>
              <a:ext uri="{FF2B5EF4-FFF2-40B4-BE49-F238E27FC236}">
                <a16:creationId xmlns:a16="http://schemas.microsoft.com/office/drawing/2014/main" id="{59D2DC1A-CE70-459B-8AD9-84B92C7B3FA0}"/>
              </a:ext>
            </a:extLst>
          </p:cNvPr>
          <p:cNvSpPr/>
          <p:nvPr userDrawn="1"/>
        </p:nvSpPr>
        <p:spPr bwMode="auto">
          <a:xfrm rot="5400000">
            <a:off x="3979935" y="3036338"/>
            <a:ext cx="5482627" cy="1021897"/>
          </a:xfrm>
          <a:prstGeom prst="triangle">
            <a:avLst>
              <a:gd name="adj" fmla="val 500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1" tIns="146282" rIns="182851" bIns="146282" numCol="1" spcCol="0" rtlCol="0" fromWordArt="0" anchor="t" anchorCtr="0" forceAA="0" compatLnSpc="1">
            <a:prstTxWarp prst="textNoShape">
              <a:avLst/>
            </a:prstTxWarp>
            <a:noAutofit/>
          </a:bodyPr>
          <a:lstStyle/>
          <a:p>
            <a:pPr algn="ctr" defTabSz="932305"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950AF9A6-F987-4CE4-B32C-D6AEC07D2609}"/>
              </a:ext>
            </a:extLst>
          </p:cNvPr>
          <p:cNvSpPr/>
          <p:nvPr userDrawn="1"/>
        </p:nvSpPr>
        <p:spPr bwMode="auto">
          <a:xfrm>
            <a:off x="7660189" y="704000"/>
            <a:ext cx="1851052" cy="576448"/>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defTabSz="93248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CFA09068-DCF1-455F-A7AC-F7B3579DC9D6}"/>
              </a:ext>
            </a:extLst>
          </p:cNvPr>
          <p:cNvSpPr/>
          <p:nvPr userDrawn="1"/>
        </p:nvSpPr>
        <p:spPr bwMode="auto">
          <a:xfrm>
            <a:off x="9748299" y="686686"/>
            <a:ext cx="1836011" cy="576447"/>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defTabSz="93248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0A536638-9D0A-4257-80FF-7962E8C37C8E}"/>
              </a:ext>
            </a:extLst>
          </p:cNvPr>
          <p:cNvCxnSpPr>
            <a:cxnSpLocks/>
          </p:cNvCxnSpPr>
          <p:nvPr userDrawn="1"/>
        </p:nvCxnSpPr>
        <p:spPr>
          <a:xfrm>
            <a:off x="2201494" y="4346650"/>
            <a:ext cx="1171152" cy="1003954"/>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1154BEB-7FA0-4219-B125-F413F8F400E3}"/>
              </a:ext>
            </a:extLst>
          </p:cNvPr>
          <p:cNvCxnSpPr>
            <a:cxnSpLocks/>
          </p:cNvCxnSpPr>
          <p:nvPr userDrawn="1"/>
        </p:nvCxnSpPr>
        <p:spPr>
          <a:xfrm>
            <a:off x="2706607" y="3720491"/>
            <a:ext cx="666039" cy="258294"/>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6C53BE-650D-48DD-8474-10653B5C72FD}"/>
              </a:ext>
            </a:extLst>
          </p:cNvPr>
          <p:cNvCxnSpPr>
            <a:cxnSpLocks/>
          </p:cNvCxnSpPr>
          <p:nvPr userDrawn="1"/>
        </p:nvCxnSpPr>
        <p:spPr>
          <a:xfrm flipV="1">
            <a:off x="2543546" y="2452822"/>
            <a:ext cx="829101" cy="340266"/>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247F42-DE43-43B1-97C0-85A5827B3448}"/>
              </a:ext>
            </a:extLst>
          </p:cNvPr>
          <p:cNvCxnSpPr>
            <a:cxnSpLocks/>
          </p:cNvCxnSpPr>
          <p:nvPr userDrawn="1"/>
        </p:nvCxnSpPr>
        <p:spPr>
          <a:xfrm>
            <a:off x="3372647" y="2452822"/>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5E2AF56-7D55-42C2-AF3D-25B9850C4380}"/>
              </a:ext>
            </a:extLst>
          </p:cNvPr>
          <p:cNvCxnSpPr>
            <a:cxnSpLocks/>
          </p:cNvCxnSpPr>
          <p:nvPr userDrawn="1"/>
        </p:nvCxnSpPr>
        <p:spPr>
          <a:xfrm flipV="1">
            <a:off x="1714444" y="1096021"/>
            <a:ext cx="1656532" cy="1273478"/>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6DDF3F-F3B3-4EEF-9843-18A522D74B23}"/>
              </a:ext>
            </a:extLst>
          </p:cNvPr>
          <p:cNvCxnSpPr>
            <a:cxnSpLocks/>
          </p:cNvCxnSpPr>
          <p:nvPr userDrawn="1"/>
        </p:nvCxnSpPr>
        <p:spPr>
          <a:xfrm>
            <a:off x="3372647" y="1096020"/>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FD8F766-B5C7-412D-AB15-3DECD07EC575}"/>
              </a:ext>
            </a:extLst>
          </p:cNvPr>
          <p:cNvCxnSpPr>
            <a:cxnSpLocks/>
          </p:cNvCxnSpPr>
          <p:nvPr userDrawn="1"/>
        </p:nvCxnSpPr>
        <p:spPr>
          <a:xfrm>
            <a:off x="3372647" y="3978784"/>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9174FDC-FDAD-4015-9559-109FB50D43FE}"/>
              </a:ext>
            </a:extLst>
          </p:cNvPr>
          <p:cNvCxnSpPr>
            <a:cxnSpLocks/>
          </p:cNvCxnSpPr>
          <p:nvPr userDrawn="1"/>
        </p:nvCxnSpPr>
        <p:spPr>
          <a:xfrm>
            <a:off x="3372647" y="5350604"/>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Picture Placeholder 17">
            <a:extLst>
              <a:ext uri="{FF2B5EF4-FFF2-40B4-BE49-F238E27FC236}">
                <a16:creationId xmlns:a16="http://schemas.microsoft.com/office/drawing/2014/main" id="{E7649A76-033E-49ED-8343-D04C0E008D4D}"/>
              </a:ext>
            </a:extLst>
          </p:cNvPr>
          <p:cNvSpPr>
            <a:spLocks noGrp="1"/>
          </p:cNvSpPr>
          <p:nvPr>
            <p:ph type="pic" sz="quarter" idx="10" hasCustomPrompt="1"/>
          </p:nvPr>
        </p:nvSpPr>
        <p:spPr>
          <a:xfrm>
            <a:off x="7660190" y="3629703"/>
            <a:ext cx="1863057" cy="59276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1" name="Picture Placeholder 17">
            <a:extLst>
              <a:ext uri="{FF2B5EF4-FFF2-40B4-BE49-F238E27FC236}">
                <a16:creationId xmlns:a16="http://schemas.microsoft.com/office/drawing/2014/main" id="{6882E0BA-471E-4DD3-A9D7-E2F8EA1FC1B6}"/>
              </a:ext>
            </a:extLst>
          </p:cNvPr>
          <p:cNvSpPr>
            <a:spLocks noGrp="1"/>
          </p:cNvSpPr>
          <p:nvPr>
            <p:ph type="pic" sz="quarter" idx="11" hasCustomPrompt="1"/>
          </p:nvPr>
        </p:nvSpPr>
        <p:spPr>
          <a:xfrm>
            <a:off x="9734776" y="3629703"/>
            <a:ext cx="1863057" cy="592765"/>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2" name="Picture Placeholder 17">
            <a:extLst>
              <a:ext uri="{FF2B5EF4-FFF2-40B4-BE49-F238E27FC236}">
                <a16:creationId xmlns:a16="http://schemas.microsoft.com/office/drawing/2014/main" id="{895D0A1F-D1A1-4C91-BB26-9A1F6D93A6A0}"/>
              </a:ext>
            </a:extLst>
          </p:cNvPr>
          <p:cNvSpPr>
            <a:spLocks noGrp="1"/>
          </p:cNvSpPr>
          <p:nvPr>
            <p:ph type="pic" sz="quarter" idx="12" hasCustomPrompt="1"/>
          </p:nvPr>
        </p:nvSpPr>
        <p:spPr>
          <a:xfrm>
            <a:off x="9734776" y="678526"/>
            <a:ext cx="1863057" cy="58460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3" name="Picture Placeholder 17">
            <a:extLst>
              <a:ext uri="{FF2B5EF4-FFF2-40B4-BE49-F238E27FC236}">
                <a16:creationId xmlns:a16="http://schemas.microsoft.com/office/drawing/2014/main" id="{628412C7-BC51-4FC4-ADD9-0D5BB7F719A0}"/>
              </a:ext>
            </a:extLst>
          </p:cNvPr>
          <p:cNvSpPr>
            <a:spLocks noGrp="1"/>
          </p:cNvSpPr>
          <p:nvPr>
            <p:ph type="pic" sz="quarter" idx="13" hasCustomPrompt="1"/>
          </p:nvPr>
        </p:nvSpPr>
        <p:spPr>
          <a:xfrm>
            <a:off x="7661706" y="678526"/>
            <a:ext cx="1863057" cy="584607"/>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35" name="Text Placeholder 34">
            <a:extLst>
              <a:ext uri="{FF2B5EF4-FFF2-40B4-BE49-F238E27FC236}">
                <a16:creationId xmlns:a16="http://schemas.microsoft.com/office/drawing/2014/main" id="{E7F20606-0467-45C5-9725-EDB9D984CAFF}"/>
              </a:ext>
            </a:extLst>
          </p:cNvPr>
          <p:cNvSpPr>
            <a:spLocks noGrp="1"/>
          </p:cNvSpPr>
          <p:nvPr>
            <p:ph type="body" sz="quarter" idx="14" hasCustomPrompt="1"/>
          </p:nvPr>
        </p:nvSpPr>
        <p:spPr>
          <a:xfrm>
            <a:off x="9734551" y="126365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36" name="Text Placeholder 34">
            <a:extLst>
              <a:ext uri="{FF2B5EF4-FFF2-40B4-BE49-F238E27FC236}">
                <a16:creationId xmlns:a16="http://schemas.microsoft.com/office/drawing/2014/main" id="{5A4F73A4-AC59-47EB-8A9D-3CF3C146E4D0}"/>
              </a:ext>
            </a:extLst>
          </p:cNvPr>
          <p:cNvSpPr>
            <a:spLocks noGrp="1"/>
          </p:cNvSpPr>
          <p:nvPr>
            <p:ph type="body" sz="quarter" idx="15" hasCustomPrompt="1"/>
          </p:nvPr>
        </p:nvSpPr>
        <p:spPr>
          <a:xfrm>
            <a:off x="7662784" y="126365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37" name="Text Placeholder 34">
            <a:extLst>
              <a:ext uri="{FF2B5EF4-FFF2-40B4-BE49-F238E27FC236}">
                <a16:creationId xmlns:a16="http://schemas.microsoft.com/office/drawing/2014/main" id="{158CF93F-5F9E-4C30-94F0-7D1878DB8C24}"/>
              </a:ext>
            </a:extLst>
          </p:cNvPr>
          <p:cNvSpPr>
            <a:spLocks noGrp="1"/>
          </p:cNvSpPr>
          <p:nvPr>
            <p:ph type="body" sz="quarter" idx="16" hasCustomPrompt="1"/>
          </p:nvPr>
        </p:nvSpPr>
        <p:spPr>
          <a:xfrm>
            <a:off x="9734551" y="422386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40" name="Text Placeholder 34">
            <a:extLst>
              <a:ext uri="{FF2B5EF4-FFF2-40B4-BE49-F238E27FC236}">
                <a16:creationId xmlns:a16="http://schemas.microsoft.com/office/drawing/2014/main" id="{ADB6AC46-DE9B-4183-A315-74B2A2580D3F}"/>
              </a:ext>
            </a:extLst>
          </p:cNvPr>
          <p:cNvSpPr>
            <a:spLocks noGrp="1"/>
          </p:cNvSpPr>
          <p:nvPr>
            <p:ph type="body" sz="quarter" idx="17" hasCustomPrompt="1"/>
          </p:nvPr>
        </p:nvSpPr>
        <p:spPr>
          <a:xfrm>
            <a:off x="7662784" y="4223860"/>
            <a:ext cx="1825625" cy="2038818"/>
          </a:xfrm>
          <a:prstGeom prst="rect">
            <a:avLst/>
          </a:prstGeom>
        </p:spPr>
        <p:txBody>
          <a:bodyPr lIns="183600" tIns="147600" rIns="183600" bIns="147600" anchor="t" anchorCtr="0">
            <a:noAutofit/>
          </a:bodyPr>
          <a:lstStyle>
            <a:lvl1pPr marL="0" inden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41" name="Text Placeholder 34">
            <a:extLst>
              <a:ext uri="{FF2B5EF4-FFF2-40B4-BE49-F238E27FC236}">
                <a16:creationId xmlns:a16="http://schemas.microsoft.com/office/drawing/2014/main" id="{1319AF4E-9E14-443E-B187-3AD3FD99DDF2}"/>
              </a:ext>
            </a:extLst>
          </p:cNvPr>
          <p:cNvSpPr>
            <a:spLocks noGrp="1"/>
          </p:cNvSpPr>
          <p:nvPr>
            <p:ph type="body" sz="quarter" idx="18" hasCustomPrompt="1"/>
          </p:nvPr>
        </p:nvSpPr>
        <p:spPr>
          <a:xfrm>
            <a:off x="3433682" y="574924"/>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one</a:t>
            </a:r>
            <a:br>
              <a:rPr lang="en-US"/>
            </a:br>
            <a:endParaRPr lang="en-US"/>
          </a:p>
        </p:txBody>
      </p:sp>
      <p:sp>
        <p:nvSpPr>
          <p:cNvPr id="42" name="Text Placeholder 34">
            <a:extLst>
              <a:ext uri="{FF2B5EF4-FFF2-40B4-BE49-F238E27FC236}">
                <a16:creationId xmlns:a16="http://schemas.microsoft.com/office/drawing/2014/main" id="{1BDCA5A6-8903-4456-AE63-5F3E69D24249}"/>
              </a:ext>
            </a:extLst>
          </p:cNvPr>
          <p:cNvSpPr>
            <a:spLocks noGrp="1"/>
          </p:cNvSpPr>
          <p:nvPr>
            <p:ph type="body" sz="quarter" idx="19" hasCustomPrompt="1"/>
          </p:nvPr>
        </p:nvSpPr>
        <p:spPr>
          <a:xfrm>
            <a:off x="3433682" y="1935219"/>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two</a:t>
            </a:r>
            <a:br>
              <a:rPr lang="en-US"/>
            </a:br>
            <a:endParaRPr lang="en-US"/>
          </a:p>
        </p:txBody>
      </p:sp>
      <p:sp>
        <p:nvSpPr>
          <p:cNvPr id="43" name="Text Placeholder 34">
            <a:extLst>
              <a:ext uri="{FF2B5EF4-FFF2-40B4-BE49-F238E27FC236}">
                <a16:creationId xmlns:a16="http://schemas.microsoft.com/office/drawing/2014/main" id="{EE5293B0-8885-4C73-AD32-49B7CDDEB0A8}"/>
              </a:ext>
            </a:extLst>
          </p:cNvPr>
          <p:cNvSpPr>
            <a:spLocks noGrp="1"/>
          </p:cNvSpPr>
          <p:nvPr>
            <p:ph type="body" sz="quarter" idx="20" hasCustomPrompt="1"/>
          </p:nvPr>
        </p:nvSpPr>
        <p:spPr>
          <a:xfrm>
            <a:off x="3433682" y="3456778"/>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three</a:t>
            </a:r>
            <a:br>
              <a:rPr lang="en-US"/>
            </a:br>
            <a:endParaRPr lang="en-US"/>
          </a:p>
        </p:txBody>
      </p:sp>
      <p:sp>
        <p:nvSpPr>
          <p:cNvPr id="44" name="Text Placeholder 34">
            <a:extLst>
              <a:ext uri="{FF2B5EF4-FFF2-40B4-BE49-F238E27FC236}">
                <a16:creationId xmlns:a16="http://schemas.microsoft.com/office/drawing/2014/main" id="{97756700-6DF1-44C6-AA93-4B8EDFF9D6B6}"/>
              </a:ext>
            </a:extLst>
          </p:cNvPr>
          <p:cNvSpPr>
            <a:spLocks noGrp="1"/>
          </p:cNvSpPr>
          <p:nvPr>
            <p:ph type="body" sz="quarter" idx="21" hasCustomPrompt="1"/>
          </p:nvPr>
        </p:nvSpPr>
        <p:spPr>
          <a:xfrm>
            <a:off x="3433682" y="4848628"/>
            <a:ext cx="2733382" cy="462096"/>
          </a:xfrm>
          <a:prstGeom prst="rect">
            <a:avLst/>
          </a:prstGeom>
        </p:spPr>
        <p:txBody>
          <a:bodyPr lIns="0" tIns="14760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four</a:t>
            </a:r>
            <a:br>
              <a:rPr lang="en-US"/>
            </a:br>
            <a:endParaRPr lang="en-US"/>
          </a:p>
        </p:txBody>
      </p:sp>
      <p:sp>
        <p:nvSpPr>
          <p:cNvPr id="45" name="Text Placeholder 34">
            <a:extLst>
              <a:ext uri="{FF2B5EF4-FFF2-40B4-BE49-F238E27FC236}">
                <a16:creationId xmlns:a16="http://schemas.microsoft.com/office/drawing/2014/main" id="{73DB0BF3-2A24-4CD6-835E-DD49C6E9E0F4}"/>
              </a:ext>
            </a:extLst>
          </p:cNvPr>
          <p:cNvSpPr>
            <a:spLocks noGrp="1"/>
          </p:cNvSpPr>
          <p:nvPr>
            <p:ph type="body" sz="quarter" idx="22" hasCustomPrompt="1"/>
          </p:nvPr>
        </p:nvSpPr>
        <p:spPr>
          <a:xfrm>
            <a:off x="3433682" y="1179761"/>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6" name="Text Placeholder 34">
            <a:extLst>
              <a:ext uri="{FF2B5EF4-FFF2-40B4-BE49-F238E27FC236}">
                <a16:creationId xmlns:a16="http://schemas.microsoft.com/office/drawing/2014/main" id="{D88BA86A-5269-4875-A543-EDB20E5CBAE3}"/>
              </a:ext>
            </a:extLst>
          </p:cNvPr>
          <p:cNvSpPr>
            <a:spLocks noGrp="1"/>
          </p:cNvSpPr>
          <p:nvPr>
            <p:ph type="body" sz="quarter" idx="23" hasCustomPrompt="1"/>
          </p:nvPr>
        </p:nvSpPr>
        <p:spPr>
          <a:xfrm>
            <a:off x="3433682" y="2563134"/>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7" name="Text Placeholder 34">
            <a:extLst>
              <a:ext uri="{FF2B5EF4-FFF2-40B4-BE49-F238E27FC236}">
                <a16:creationId xmlns:a16="http://schemas.microsoft.com/office/drawing/2014/main" id="{3EFF771E-0457-4CAC-A328-BEE625CCA2FB}"/>
              </a:ext>
            </a:extLst>
          </p:cNvPr>
          <p:cNvSpPr>
            <a:spLocks noGrp="1"/>
          </p:cNvSpPr>
          <p:nvPr>
            <p:ph type="body" sz="quarter" idx="24" hasCustomPrompt="1"/>
          </p:nvPr>
        </p:nvSpPr>
        <p:spPr>
          <a:xfrm>
            <a:off x="3433682" y="4084693"/>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8" name="Text Placeholder 34">
            <a:extLst>
              <a:ext uri="{FF2B5EF4-FFF2-40B4-BE49-F238E27FC236}">
                <a16:creationId xmlns:a16="http://schemas.microsoft.com/office/drawing/2014/main" id="{23A505AE-F686-47E9-804C-F00EF4934F2E}"/>
              </a:ext>
            </a:extLst>
          </p:cNvPr>
          <p:cNvSpPr>
            <a:spLocks noGrp="1"/>
          </p:cNvSpPr>
          <p:nvPr>
            <p:ph type="body" sz="quarter" idx="25" hasCustomPrompt="1"/>
          </p:nvPr>
        </p:nvSpPr>
        <p:spPr>
          <a:xfrm>
            <a:off x="3433682" y="5431886"/>
            <a:ext cx="2733382" cy="269102"/>
          </a:xfrm>
          <a:prstGeom prst="rect">
            <a:avLst/>
          </a:prstGeom>
        </p:spPr>
        <p:txBody>
          <a:bodyPr lIns="0" tIns="0" rIns="183600" bIns="147600" anchor="t" anchorCtr="0">
            <a:noAutofit/>
          </a:bodyPr>
          <a:lstStyle>
            <a:lvl1pPr marL="0" indent="0" algn="l">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br>
              <a:rPr lang="en-US"/>
            </a:br>
            <a:endParaRPr lang="en-US"/>
          </a:p>
        </p:txBody>
      </p:sp>
      <p:sp>
        <p:nvSpPr>
          <p:cNvPr id="49" name="Text Placeholder 34">
            <a:extLst>
              <a:ext uri="{FF2B5EF4-FFF2-40B4-BE49-F238E27FC236}">
                <a16:creationId xmlns:a16="http://schemas.microsoft.com/office/drawing/2014/main" id="{B1B5DB73-595C-4231-8059-6B9E05FE8791}"/>
              </a:ext>
            </a:extLst>
          </p:cNvPr>
          <p:cNvSpPr>
            <a:spLocks noGrp="1"/>
          </p:cNvSpPr>
          <p:nvPr>
            <p:ph type="body" sz="quarter" idx="26" hasCustomPrompt="1"/>
          </p:nvPr>
        </p:nvSpPr>
        <p:spPr>
          <a:xfrm>
            <a:off x="960816" y="4781174"/>
            <a:ext cx="1240679" cy="462096"/>
          </a:xfrm>
          <a:prstGeom prst="rect">
            <a:avLst/>
          </a:prstGeom>
        </p:spPr>
        <p:txBody>
          <a:bodyPr lIns="0" tIns="0" rIns="183600" bIns="147600" anchor="t" anchorCtr="0">
            <a:noAutofit/>
          </a:bodyPr>
          <a:lstStyle>
            <a:lvl1pPr marL="0" indent="0" algn="l">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Title</a:t>
            </a:r>
          </a:p>
        </p:txBody>
      </p:sp>
    </p:spTree>
    <p:extLst>
      <p:ext uri="{BB962C8B-B14F-4D97-AF65-F5344CB8AC3E}">
        <p14:creationId xmlns:p14="http://schemas.microsoft.com/office/powerpoint/2010/main" val="2277196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ustomer example 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09A221-F35D-5843-9002-12DCAF110AF5}"/>
              </a:ext>
            </a:extLst>
          </p:cNvPr>
          <p:cNvSpPr>
            <a:spLocks noGrp="1"/>
          </p:cNvSpPr>
          <p:nvPr>
            <p:ph type="title"/>
          </p:nvPr>
        </p:nvSpPr>
        <p:spPr>
          <a:xfrm>
            <a:off x="584200" y="406400"/>
            <a:ext cx="11018520" cy="553998"/>
          </a:xfrm>
          <a:prstGeom prst="rect">
            <a:avLst/>
          </a:prstGeom>
        </p:spPr>
        <p:txBody>
          <a:bodyPr/>
          <a:lstStyle/>
          <a:p>
            <a:r>
              <a:rPr lang="en-US"/>
              <a:t>Click to edit Master title style</a:t>
            </a:r>
          </a:p>
        </p:txBody>
      </p:sp>
      <p:sp>
        <p:nvSpPr>
          <p:cNvPr id="8" name="Picture Placeholder 7">
            <a:extLst>
              <a:ext uri="{FF2B5EF4-FFF2-40B4-BE49-F238E27FC236}">
                <a16:creationId xmlns:a16="http://schemas.microsoft.com/office/drawing/2014/main" id="{B289A07A-E32C-414B-817D-974B34D485BA}"/>
              </a:ext>
            </a:extLst>
          </p:cNvPr>
          <p:cNvSpPr>
            <a:spLocks noGrp="1"/>
          </p:cNvSpPr>
          <p:nvPr>
            <p:ph type="pic" sz="quarter" idx="10" hasCustomPrompt="1"/>
          </p:nvPr>
        </p:nvSpPr>
        <p:spPr>
          <a:xfrm>
            <a:off x="584200" y="1242661"/>
            <a:ext cx="6248400" cy="47879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3" name="Text Placeholder 2">
            <a:extLst>
              <a:ext uri="{FF2B5EF4-FFF2-40B4-BE49-F238E27FC236}">
                <a16:creationId xmlns:a16="http://schemas.microsoft.com/office/drawing/2014/main" id="{3A69CF5F-AE6A-4323-B71E-F14904424AD4}"/>
              </a:ext>
            </a:extLst>
          </p:cNvPr>
          <p:cNvSpPr>
            <a:spLocks noGrp="1"/>
          </p:cNvSpPr>
          <p:nvPr>
            <p:ph type="body" sz="quarter" idx="11" hasCustomPrompt="1"/>
          </p:nvPr>
        </p:nvSpPr>
        <p:spPr>
          <a:xfrm>
            <a:off x="7030600" y="1242662"/>
            <a:ext cx="4478337" cy="554037"/>
          </a:xfrm>
          <a:prstGeom prst="rect">
            <a:avLst/>
          </a:prstGeom>
        </p:spPr>
        <p:txBody>
          <a:bodyPr anchor="ctr"/>
          <a:lstStyle>
            <a:lvl1pPr marL="0" indent="0" algn="ctr">
              <a:buNone/>
              <a:defRPr sz="2000">
                <a:latin typeface="+mj-lt"/>
                <a:cs typeface="Segoe UI" panose="020B0502040204020203" pitchFamily="34" charset="0"/>
              </a:defRPr>
            </a:lvl1pPr>
          </a:lstStyle>
          <a:p>
            <a:pPr lvl="0"/>
            <a:r>
              <a:rPr lang="en-US"/>
              <a:t>Title of Project</a:t>
            </a:r>
          </a:p>
        </p:txBody>
      </p:sp>
      <p:sp>
        <p:nvSpPr>
          <p:cNvPr id="9" name="Text Placeholder 8">
            <a:extLst>
              <a:ext uri="{FF2B5EF4-FFF2-40B4-BE49-F238E27FC236}">
                <a16:creationId xmlns:a16="http://schemas.microsoft.com/office/drawing/2014/main" id="{DD31E161-603B-4151-83AE-AA551AF0133F}"/>
              </a:ext>
            </a:extLst>
          </p:cNvPr>
          <p:cNvSpPr>
            <a:spLocks noGrp="1"/>
          </p:cNvSpPr>
          <p:nvPr>
            <p:ph type="body" sz="quarter" idx="12" hasCustomPrompt="1"/>
          </p:nvPr>
        </p:nvSpPr>
        <p:spPr>
          <a:xfrm>
            <a:off x="7030600" y="2758568"/>
            <a:ext cx="4478337" cy="3272345"/>
          </a:xfrm>
          <a:prstGeom prst="rect">
            <a:avLst/>
          </a:prstGeom>
        </p:spPr>
        <p:txBody>
          <a:bodyPr/>
          <a:lstStyle>
            <a:lvl1pPr marL="0" indent="0" algn="l">
              <a:buNone/>
              <a:defRPr sz="2000">
                <a:latin typeface="Segoe UI" panose="020B0502040204020203" pitchFamily="34" charset="0"/>
                <a:cs typeface="Segoe UI" panose="020B0502040204020203" pitchFamily="34" charset="0"/>
              </a:defRPr>
            </a:lvl1pPr>
          </a:lstStyle>
          <a:p>
            <a:pPr lvl="0"/>
            <a:r>
              <a:rPr lang="en-US"/>
              <a:t>Quote from Founder</a:t>
            </a:r>
          </a:p>
          <a:p>
            <a:pPr lvl="0"/>
            <a:endParaRPr lang="en-US"/>
          </a:p>
          <a:p>
            <a:pPr lvl="0"/>
            <a:endParaRPr lang="en-US"/>
          </a:p>
          <a:p>
            <a:pPr lvl="0"/>
            <a:endParaRPr lang="en-US"/>
          </a:p>
          <a:p>
            <a:pPr lvl="0"/>
            <a:endParaRPr lang="en-US"/>
          </a:p>
          <a:p>
            <a:pPr lvl="0"/>
            <a:endParaRPr lang="en-US"/>
          </a:p>
          <a:p>
            <a:pPr lvl="0"/>
            <a:r>
              <a:rPr lang="en-US"/>
              <a:t>- Name</a:t>
            </a:r>
          </a:p>
          <a:p>
            <a:pPr lvl="0"/>
            <a:r>
              <a:rPr lang="en-US"/>
              <a:t>Title, Company</a:t>
            </a:r>
          </a:p>
        </p:txBody>
      </p:sp>
    </p:spTree>
    <p:extLst>
      <p:ext uri="{BB962C8B-B14F-4D97-AF65-F5344CB8AC3E}">
        <p14:creationId xmlns:p14="http://schemas.microsoft.com/office/powerpoint/2010/main" val="336075613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78"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2732" y="0"/>
            <a:ext cx="6857539" cy="6858000"/>
          </a:xfrm>
          <a:prstGeom prst="rect">
            <a:avLst/>
          </a:prstGeom>
        </p:spPr>
      </p:pic>
    </p:spTree>
    <p:extLst>
      <p:ext uri="{BB962C8B-B14F-4D97-AF65-F5344CB8AC3E}">
        <p14:creationId xmlns:p14="http://schemas.microsoft.com/office/powerpoint/2010/main" val="1927343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ustomer example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44970D0-4C39-1D47-8D89-A8F238F6EB46}"/>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p>
        </p:txBody>
      </p:sp>
      <p:sp>
        <p:nvSpPr>
          <p:cNvPr id="14" name="Freeform: Shape 70" descr="grey backgo=round">
            <a:extLst>
              <a:ext uri="{FF2B5EF4-FFF2-40B4-BE49-F238E27FC236}">
                <a16:creationId xmlns:a16="http://schemas.microsoft.com/office/drawing/2014/main" id="{4E8F83B3-624B-B940-9CD9-12B1827E3905}"/>
              </a:ext>
            </a:extLst>
          </p:cNvPr>
          <p:cNvSpPr/>
          <p:nvPr userDrawn="1"/>
        </p:nvSpPr>
        <p:spPr bwMode="auto">
          <a:xfrm>
            <a:off x="4498182" y="0"/>
            <a:ext cx="7693819" cy="6858000"/>
          </a:xfrm>
          <a:prstGeom prst="rect">
            <a:avLst/>
          </a:prstGeom>
          <a:solidFill>
            <a:srgbClr val="D2D2D2">
              <a:alpha val="9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marL="0" marR="0" lvl="0" indent="0" algn="ctr" defTabSz="932483"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BC502951-245A-AD4A-9F9B-83A6BB5228D9}"/>
              </a:ext>
            </a:extLst>
          </p:cNvPr>
          <p:cNvSpPr/>
          <p:nvPr userDrawn="1"/>
        </p:nvSpPr>
        <p:spPr>
          <a:xfrm>
            <a:off x="7392357" y="1744464"/>
            <a:ext cx="4183845" cy="3700886"/>
          </a:xfrm>
          <a:prstGeom prst="rect">
            <a:avLst/>
          </a:prstGeom>
        </p:spPr>
        <p:txBody>
          <a:bodyPr wrap="square" lIns="0" tIns="0" rIns="0" bIns="0">
            <a:noAutofit/>
          </a:bodyPr>
          <a:lstStyle/>
          <a:p>
            <a:pPr marL="0" marR="0" lvl="0" indent="0" algn="r" defTabSz="914411" rtl="0" eaLnBrk="1" fontAlgn="auto" latinLnBrk="0" hangingPunct="1">
              <a:lnSpc>
                <a:spcPct val="100000"/>
              </a:lnSpc>
              <a:spcBef>
                <a:spcPts val="600"/>
              </a:spcBef>
              <a:spcAft>
                <a:spcPts val="0"/>
              </a:spcAft>
              <a:buClrTx/>
              <a:buSzTx/>
              <a:buFontTx/>
              <a:buNone/>
              <a:tabLst/>
              <a:defRPr/>
            </a:pPr>
            <a: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“Insert quote here”</a:t>
            </a:r>
          </a:p>
          <a:p>
            <a:pPr marL="0" marR="0" lvl="0" indent="0" algn="r" defTabSz="914411" rtl="0" eaLnBrk="1" fontAlgn="auto" latinLnBrk="0" hangingPunct="1">
              <a:lnSpc>
                <a:spcPct val="100000"/>
              </a:lnSpc>
              <a:spcBef>
                <a:spcPts val="600"/>
              </a:spcBef>
              <a:spcAft>
                <a:spcPts val="0"/>
              </a:spcAft>
              <a:buClrTx/>
              <a:buSzTx/>
              <a:buFontTx/>
              <a:buNone/>
              <a:tabLst/>
              <a:defRPr/>
            </a:pP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r" defTabSz="914411" rtl="0" eaLnBrk="1" fontAlgn="auto" latinLnBrk="0" hangingPunct="1">
              <a:lnSpc>
                <a:spcPct val="100000"/>
              </a:lnSpc>
              <a:spcBef>
                <a:spcPts val="600"/>
              </a:spcBef>
              <a:spcAft>
                <a:spcPts val="0"/>
              </a:spcAft>
              <a:buClrTx/>
              <a:buSzTx/>
              <a:buFontTx/>
              <a:buNone/>
              <a:tabLst/>
              <a:defRPr/>
            </a:pPr>
            <a: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a:t>
            </a:r>
            <a:b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b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r" defTabSz="914411" rtl="0" eaLnBrk="1" fontAlgn="auto" latinLnBrk="0" hangingPunct="1">
              <a:lnSpc>
                <a:spcPct val="100000"/>
              </a:lnSpc>
              <a:spcBef>
                <a:spcPts val="600"/>
              </a:spcBef>
              <a:spcAft>
                <a:spcPts val="0"/>
              </a:spcAft>
              <a:buClrTx/>
              <a:buSzTx/>
              <a:buFontTx/>
              <a:buNone/>
              <a:tabLst/>
              <a:defRPr/>
            </a:pPr>
            <a:r>
              <a:rPr kumimoji="0" lang="en-US" sz="16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 Name</a:t>
            </a:r>
            <a:br>
              <a:rPr kumimoji="0" lang="en-US" sz="16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br>
            <a:r>
              <a:rPr kumimoji="0" lang="en-US" sz="16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Title, Company</a:t>
            </a:r>
          </a:p>
        </p:txBody>
      </p:sp>
      <p:sp>
        <p:nvSpPr>
          <p:cNvPr id="6" name="Oval 5" descr="Picture placeholder">
            <a:extLst>
              <a:ext uri="{FF2B5EF4-FFF2-40B4-BE49-F238E27FC236}">
                <a16:creationId xmlns:a16="http://schemas.microsoft.com/office/drawing/2014/main" id="{B0ACCA84-D877-1847-9E83-EEAF62B88359}"/>
              </a:ext>
            </a:extLst>
          </p:cNvPr>
          <p:cNvSpPr/>
          <p:nvPr userDrawn="1"/>
        </p:nvSpPr>
        <p:spPr>
          <a:xfrm>
            <a:off x="5069686" y="1744464"/>
            <a:ext cx="2177890" cy="2179646"/>
          </a:xfrm>
          <a:prstGeom prst="ellipse">
            <a:avLst/>
          </a:prstGeom>
          <a:solidFill>
            <a:srgbClr val="002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1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8A49637E-4B12-B742-980A-C5CB4D94C46E}"/>
              </a:ext>
            </a:extLst>
          </p:cNvPr>
          <p:cNvSpPr txBox="1"/>
          <p:nvPr userDrawn="1"/>
        </p:nvSpPr>
        <p:spPr>
          <a:xfrm>
            <a:off x="8218483" y="609996"/>
            <a:ext cx="604653" cy="387798"/>
          </a:xfrm>
          <a:prstGeom prst="rect">
            <a:avLst/>
          </a:prstGeom>
          <a:noFill/>
        </p:spPr>
        <p:txBody>
          <a:bodyPr wrap="none" lIns="0" tIns="0" rIns="0" bIns="0" rtlCol="0">
            <a:spAutoFit/>
          </a:bodyPr>
          <a:lstStyle/>
          <a:p>
            <a:pPr marL="0" marR="0" lvl="0" indent="0" algn="ctr" defTabSz="914411"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102" normalizeH="0" baseline="0" noProof="0">
                <a:ln w="3175">
                  <a:noFill/>
                </a:ln>
                <a:solidFill>
                  <a:srgbClr val="0A193D"/>
                </a:solidFill>
                <a:effectLst/>
                <a:uLnTx/>
                <a:uFillTx/>
                <a:latin typeface="Segoe UI" panose="020B0502040204020203" pitchFamily="34" charset="0"/>
                <a:cs typeface="Segoe UI" panose="020B0502040204020203" pitchFamily="34" charset="0"/>
              </a:rPr>
              <a:t>Title</a:t>
            </a:r>
          </a:p>
        </p:txBody>
      </p:sp>
      <p:sp>
        <p:nvSpPr>
          <p:cNvPr id="9" name="Rectangle 8">
            <a:extLst>
              <a:ext uri="{FF2B5EF4-FFF2-40B4-BE49-F238E27FC236}">
                <a16:creationId xmlns:a16="http://schemas.microsoft.com/office/drawing/2014/main" id="{D692D951-15F4-3043-B508-0D153307C38F}"/>
              </a:ext>
            </a:extLst>
          </p:cNvPr>
          <p:cNvSpPr/>
          <p:nvPr userDrawn="1"/>
        </p:nvSpPr>
        <p:spPr>
          <a:xfrm>
            <a:off x="9630997" y="5603448"/>
            <a:ext cx="1983303" cy="514833"/>
          </a:xfrm>
          <a:prstGeom prst="rect">
            <a:avLst/>
          </a:prstGeom>
          <a:solidFill>
            <a:srgbClr val="7F7F7F">
              <a:lumMod val="50000"/>
            </a:srgbClr>
          </a:solidFill>
          <a:ln w="12700" cap="flat" cmpd="sng" algn="ctr">
            <a:noFill/>
            <a:prstDash val="solid"/>
            <a:miter lim="800000"/>
          </a:ln>
          <a:effectLst/>
        </p:spPr>
        <p:txBody>
          <a:bodyPr rtlCol="0" anchor="ctr"/>
          <a:lstStyle/>
          <a:p>
            <a:pPr marL="0" marR="0" lvl="0" indent="0" algn="ctr" defTabSz="1371617"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solidFill>
                <a:srgbClr val="FFFFFF"/>
              </a:solidFill>
              <a:effectLst/>
              <a:uLnTx/>
              <a:uFillTx/>
              <a:latin typeface="Segoe UI"/>
              <a:ea typeface="Open Sans" panose="020B0606030504020204" pitchFamily="34" charset="0"/>
              <a:cs typeface="Open Sans" panose="020B0606030504020204" pitchFamily="34" charset="0"/>
            </a:endParaRPr>
          </a:p>
        </p:txBody>
      </p:sp>
      <p:sp>
        <p:nvSpPr>
          <p:cNvPr id="10" name="Rectangle 9">
            <a:extLst>
              <a:ext uri="{FF2B5EF4-FFF2-40B4-BE49-F238E27FC236}">
                <a16:creationId xmlns:a16="http://schemas.microsoft.com/office/drawing/2014/main" id="{BE5916A7-E9C9-0240-A056-DCE842D01D35}"/>
              </a:ext>
            </a:extLst>
          </p:cNvPr>
          <p:cNvSpPr/>
          <p:nvPr userDrawn="1"/>
        </p:nvSpPr>
        <p:spPr bwMode="auto">
          <a:xfrm>
            <a:off x="584201" y="585788"/>
            <a:ext cx="3832788" cy="3572744"/>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horz" wrap="square" lIns="182878" tIns="146302" rIns="182878" bIns="146302" numCol="1" spcCol="0" rtlCol="0" fromWordArt="0" anchor="t" anchorCtr="0" forceAA="0" compatLnSpc="1">
            <a:prstTxWarp prst="textNoShape">
              <a:avLst/>
            </a:prstTxWarp>
            <a:noAutofit/>
          </a:bodyPr>
          <a:lstStyle/>
          <a:p>
            <a:pPr marL="0" marR="0" lvl="0" indent="0" defTabSz="93248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3248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3248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3248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algn="ctr" defTabSz="93248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rPr>
              <a:t>Product/Offering related to customer testimony on the right</a:t>
            </a:r>
          </a:p>
        </p:txBody>
      </p:sp>
      <p:sp>
        <p:nvSpPr>
          <p:cNvPr id="13" name="Picture Placeholder 12">
            <a:extLst>
              <a:ext uri="{FF2B5EF4-FFF2-40B4-BE49-F238E27FC236}">
                <a16:creationId xmlns:a16="http://schemas.microsoft.com/office/drawing/2014/main" id="{F91EEC69-7E49-B443-87AA-31761074D179}"/>
              </a:ext>
            </a:extLst>
          </p:cNvPr>
          <p:cNvSpPr>
            <a:spLocks noGrp="1"/>
          </p:cNvSpPr>
          <p:nvPr>
            <p:ph type="pic" sz="quarter" idx="11" hasCustomPrompt="1"/>
          </p:nvPr>
        </p:nvSpPr>
        <p:spPr>
          <a:xfrm>
            <a:off x="5386039" y="2085279"/>
            <a:ext cx="1516566" cy="1516566"/>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3" name="Picture Placeholder 2">
            <a:extLst>
              <a:ext uri="{FF2B5EF4-FFF2-40B4-BE49-F238E27FC236}">
                <a16:creationId xmlns:a16="http://schemas.microsoft.com/office/drawing/2014/main" id="{7F7A376C-A626-DA4A-819B-90591F7D273D}"/>
              </a:ext>
            </a:extLst>
          </p:cNvPr>
          <p:cNvSpPr>
            <a:spLocks noGrp="1"/>
          </p:cNvSpPr>
          <p:nvPr>
            <p:ph type="pic" sz="quarter" idx="12" hasCustomPrompt="1"/>
          </p:nvPr>
        </p:nvSpPr>
        <p:spPr>
          <a:xfrm>
            <a:off x="722314" y="749301"/>
            <a:ext cx="1243012" cy="1077913"/>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8" name="Picture Placeholder 7">
            <a:extLst>
              <a:ext uri="{FF2B5EF4-FFF2-40B4-BE49-F238E27FC236}">
                <a16:creationId xmlns:a16="http://schemas.microsoft.com/office/drawing/2014/main" id="{D0DA5420-F60B-0044-953C-2596D4904155}"/>
              </a:ext>
            </a:extLst>
          </p:cNvPr>
          <p:cNvSpPr>
            <a:spLocks noGrp="1"/>
          </p:cNvSpPr>
          <p:nvPr>
            <p:ph type="pic" sz="quarter" idx="13" hasCustomPrompt="1"/>
          </p:nvPr>
        </p:nvSpPr>
        <p:spPr>
          <a:xfrm>
            <a:off x="9634538" y="5608638"/>
            <a:ext cx="1974850" cy="512762"/>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a:p>
            <a:endParaRPr lang="en-US"/>
          </a:p>
        </p:txBody>
      </p:sp>
    </p:spTree>
    <p:extLst>
      <p:ext uri="{BB962C8B-B14F-4D97-AF65-F5344CB8AC3E}">
        <p14:creationId xmlns:p14="http://schemas.microsoft.com/office/powerpoint/2010/main" val="1898954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ustomer example 4">
    <p:spTree>
      <p:nvGrpSpPr>
        <p:cNvPr id="1" name=""/>
        <p:cNvGrpSpPr/>
        <p:nvPr/>
      </p:nvGrpSpPr>
      <p:grpSpPr>
        <a:xfrm>
          <a:off x="0" y="0"/>
          <a:ext cx="0" cy="0"/>
          <a:chOff x="0" y="0"/>
          <a:chExt cx="0" cy="0"/>
        </a:xfrm>
      </p:grpSpPr>
      <p:sp>
        <p:nvSpPr>
          <p:cNvPr id="3" name="Rectangle 2" descr="Blue background">
            <a:extLst>
              <a:ext uri="{FF2B5EF4-FFF2-40B4-BE49-F238E27FC236}">
                <a16:creationId xmlns:a16="http://schemas.microsoft.com/office/drawing/2014/main" id="{FE235550-310D-734D-8641-B73D6967A336}"/>
              </a:ext>
            </a:extLst>
          </p:cNvPr>
          <p:cNvSpPr/>
          <p:nvPr userDrawn="1"/>
        </p:nvSpPr>
        <p:spPr bwMode="auto">
          <a:xfrm>
            <a:off x="0" y="0"/>
            <a:ext cx="6096000"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descr="Picture placeholder">
            <a:extLst>
              <a:ext uri="{FF2B5EF4-FFF2-40B4-BE49-F238E27FC236}">
                <a16:creationId xmlns:a16="http://schemas.microsoft.com/office/drawing/2014/main" id="{31358A95-E9E7-F848-B5EE-9BAA60282892}"/>
              </a:ext>
            </a:extLst>
          </p:cNvPr>
          <p:cNvSpPr/>
          <p:nvPr userDrawn="1"/>
        </p:nvSpPr>
        <p:spPr bwMode="auto">
          <a:xfrm>
            <a:off x="584201" y="1505078"/>
            <a:ext cx="3257592" cy="256032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11" name="Picture Placeholder 10">
            <a:extLst>
              <a:ext uri="{FF2B5EF4-FFF2-40B4-BE49-F238E27FC236}">
                <a16:creationId xmlns:a16="http://schemas.microsoft.com/office/drawing/2014/main" id="{2D67A34A-4243-8D4B-AE26-3865B9E1C5D6}"/>
              </a:ext>
            </a:extLst>
          </p:cNvPr>
          <p:cNvSpPr>
            <a:spLocks noGrp="1"/>
          </p:cNvSpPr>
          <p:nvPr>
            <p:ph type="pic" sz="quarter" idx="10" hasCustomPrompt="1"/>
          </p:nvPr>
        </p:nvSpPr>
        <p:spPr>
          <a:xfrm>
            <a:off x="692150" y="1593850"/>
            <a:ext cx="3043238" cy="237648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6" name="Text Placeholder 5">
            <a:extLst>
              <a:ext uri="{FF2B5EF4-FFF2-40B4-BE49-F238E27FC236}">
                <a16:creationId xmlns:a16="http://schemas.microsoft.com/office/drawing/2014/main" id="{6C4E62F5-53BC-4424-A7E5-0A45DA9CFBF5}"/>
              </a:ext>
            </a:extLst>
          </p:cNvPr>
          <p:cNvSpPr>
            <a:spLocks noGrp="1"/>
          </p:cNvSpPr>
          <p:nvPr>
            <p:ph type="body" sz="quarter" idx="11" hasCustomPrompt="1"/>
          </p:nvPr>
        </p:nvSpPr>
        <p:spPr>
          <a:xfrm>
            <a:off x="3949743" y="1505079"/>
            <a:ext cx="2035175" cy="1438275"/>
          </a:xfrm>
          <a:prstGeom prst="rect">
            <a:avLst/>
          </a:prstGeom>
        </p:spPr>
        <p:txBody>
          <a:bodyP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Title</a:t>
            </a:r>
          </a:p>
          <a:p>
            <a:pPr lvl="0"/>
            <a:endParaRPr lang="en-US"/>
          </a:p>
          <a:p>
            <a:pPr lvl="0"/>
            <a:r>
              <a:rPr lang="en-US"/>
              <a:t>Name</a:t>
            </a:r>
          </a:p>
          <a:p>
            <a:pPr lvl="0"/>
            <a:r>
              <a:rPr lang="en-US"/>
              <a:t>Title, Company</a:t>
            </a:r>
          </a:p>
        </p:txBody>
      </p:sp>
      <p:sp>
        <p:nvSpPr>
          <p:cNvPr id="13" name="Picture Placeholder 12">
            <a:extLst>
              <a:ext uri="{FF2B5EF4-FFF2-40B4-BE49-F238E27FC236}">
                <a16:creationId xmlns:a16="http://schemas.microsoft.com/office/drawing/2014/main" id="{368E008D-BB6D-474A-A490-1B175161291A}"/>
              </a:ext>
            </a:extLst>
          </p:cNvPr>
          <p:cNvSpPr>
            <a:spLocks noGrp="1"/>
          </p:cNvSpPr>
          <p:nvPr>
            <p:ph type="pic" sz="quarter" idx="12" hasCustomPrompt="1"/>
          </p:nvPr>
        </p:nvSpPr>
        <p:spPr>
          <a:xfrm>
            <a:off x="3949700" y="5702300"/>
            <a:ext cx="2090738" cy="566738"/>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15" name="Text Placeholder 14">
            <a:extLst>
              <a:ext uri="{FF2B5EF4-FFF2-40B4-BE49-F238E27FC236}">
                <a16:creationId xmlns:a16="http://schemas.microsoft.com/office/drawing/2014/main" id="{6612C7A4-3418-406D-BF48-A52453EE122E}"/>
              </a:ext>
            </a:extLst>
          </p:cNvPr>
          <p:cNvSpPr>
            <a:spLocks noGrp="1"/>
          </p:cNvSpPr>
          <p:nvPr>
            <p:ph type="body" sz="quarter" idx="13" hasCustomPrompt="1"/>
          </p:nvPr>
        </p:nvSpPr>
        <p:spPr>
          <a:xfrm>
            <a:off x="584200" y="4311522"/>
            <a:ext cx="3257550" cy="1041400"/>
          </a:xfrm>
          <a:prstGeom prst="rect">
            <a:avLst/>
          </a:prstGeom>
          <a:solidFill>
            <a:srgbClr val="0078D4"/>
          </a:solidFill>
        </p:spPr>
        <p:txBody>
          <a:bodyPr/>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“Quote”</a:t>
            </a:r>
          </a:p>
        </p:txBody>
      </p:sp>
      <p:sp>
        <p:nvSpPr>
          <p:cNvPr id="17" name="Text Placeholder 16">
            <a:extLst>
              <a:ext uri="{FF2B5EF4-FFF2-40B4-BE49-F238E27FC236}">
                <a16:creationId xmlns:a16="http://schemas.microsoft.com/office/drawing/2014/main" id="{3698A674-77A5-4E3F-92DC-51E80341F686}"/>
              </a:ext>
            </a:extLst>
          </p:cNvPr>
          <p:cNvSpPr>
            <a:spLocks noGrp="1"/>
          </p:cNvSpPr>
          <p:nvPr>
            <p:ph type="body" sz="quarter" idx="14" hasCustomPrompt="1"/>
          </p:nvPr>
        </p:nvSpPr>
        <p:spPr>
          <a:xfrm>
            <a:off x="6680201" y="993903"/>
            <a:ext cx="4360863" cy="4254292"/>
          </a:xfrm>
          <a:prstGeom prst="rect">
            <a:avLst/>
          </a:prstGeom>
        </p:spPr>
        <p:txBody>
          <a:bodyPr/>
          <a:lstStyle>
            <a:lvl1pPr marL="0" indent="0">
              <a:buNone/>
              <a:defRPr sz="2000">
                <a:solidFill>
                  <a:srgbClr val="1A1A1A"/>
                </a:solidFill>
                <a:latin typeface="+mj-lt"/>
              </a:defRPr>
            </a:lvl1pPr>
          </a:lstStyle>
          <a:p>
            <a:pPr lvl="0"/>
            <a:r>
              <a:rPr lang="en-US"/>
              <a:t>Product/offering related to customer testimony on the left</a:t>
            </a:r>
          </a:p>
        </p:txBody>
      </p:sp>
    </p:spTree>
    <p:extLst>
      <p:ext uri="{BB962C8B-B14F-4D97-AF65-F5344CB8AC3E}">
        <p14:creationId xmlns:p14="http://schemas.microsoft.com/office/powerpoint/2010/main" val="35662789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ustomer example 5">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049641-11A4-4253-A034-B5777FD54351}"/>
              </a:ext>
            </a:extLst>
          </p:cNvPr>
          <p:cNvSpPr>
            <a:spLocks noGrp="1"/>
          </p:cNvSpPr>
          <p:nvPr>
            <p:ph type="body" sz="quarter" idx="17" hasCustomPrompt="1"/>
          </p:nvPr>
        </p:nvSpPr>
        <p:spPr>
          <a:xfrm>
            <a:off x="585789" y="1384300"/>
            <a:ext cx="11017250" cy="301625"/>
          </a:xfrm>
          <a:prstGeom prst="rect">
            <a:avLst/>
          </a:prstGeom>
        </p:spPr>
        <p:txBody>
          <a:bodyPr anchor="ctr"/>
          <a:lstStyle>
            <a:lvl1pPr marL="0" indent="0" algn="l">
              <a:buNone/>
              <a:defRPr sz="2000">
                <a:solidFill>
                  <a:srgbClr val="1A1A1A"/>
                </a:solidFill>
              </a:defRPr>
            </a:lvl1pPr>
          </a:lstStyle>
          <a:p>
            <a:pPr lvl="0"/>
            <a:r>
              <a:rPr lang="en-US"/>
              <a:t>Short summary of customer work</a:t>
            </a:r>
          </a:p>
        </p:txBody>
      </p:sp>
      <p:sp>
        <p:nvSpPr>
          <p:cNvPr id="8" name="Title 16">
            <a:extLst>
              <a:ext uri="{FF2B5EF4-FFF2-40B4-BE49-F238E27FC236}">
                <a16:creationId xmlns:a16="http://schemas.microsoft.com/office/drawing/2014/main" id="{751B1D51-2C6D-B14D-A3EE-FD4E3DA6B9F3}"/>
              </a:ext>
            </a:extLst>
          </p:cNvPr>
          <p:cNvSpPr>
            <a:spLocks noGrp="1"/>
          </p:cNvSpPr>
          <p:nvPr>
            <p:ph type="title"/>
          </p:nvPr>
        </p:nvSpPr>
        <p:spPr>
          <a:xfrm>
            <a:off x="586073" y="406400"/>
            <a:ext cx="11018520" cy="553998"/>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880F315-C2BB-4CC1-BF4F-B3015F8040A3}"/>
              </a:ext>
            </a:extLst>
          </p:cNvPr>
          <p:cNvSpPr>
            <a:spLocks noGrp="1"/>
          </p:cNvSpPr>
          <p:nvPr>
            <p:ph type="body" sz="quarter" idx="11" hasCustomPrompt="1"/>
          </p:nvPr>
        </p:nvSpPr>
        <p:spPr>
          <a:xfrm>
            <a:off x="815642" y="2858462"/>
            <a:ext cx="3128963" cy="1848122"/>
          </a:xfrm>
          <a:prstGeom prst="rect">
            <a:avLst/>
          </a:prstGeom>
          <a:solidFill>
            <a:srgbClr val="D2D2D2"/>
          </a:solidFill>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solidFill>
                  <a:srgbClr val="1A1A1A"/>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3" name="Text Placeholder 2">
            <a:extLst>
              <a:ext uri="{FF2B5EF4-FFF2-40B4-BE49-F238E27FC236}">
                <a16:creationId xmlns:a16="http://schemas.microsoft.com/office/drawing/2014/main" id="{D3805925-CCAB-47BC-BA4B-5FB7BAEE8869}"/>
              </a:ext>
            </a:extLst>
          </p:cNvPr>
          <p:cNvSpPr>
            <a:spLocks noGrp="1"/>
          </p:cNvSpPr>
          <p:nvPr>
            <p:ph type="body" sz="quarter" idx="12" hasCustomPrompt="1"/>
          </p:nvPr>
        </p:nvSpPr>
        <p:spPr>
          <a:xfrm>
            <a:off x="815642" y="2405389"/>
            <a:ext cx="3128963" cy="453073"/>
          </a:xfrm>
          <a:prstGeom prst="rect">
            <a:avLst/>
          </a:prstGeom>
          <a:solidFill>
            <a:srgbClr val="D2D2D2"/>
          </a:solidFill>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rgbClr val="1A1A1A"/>
                </a:solidFill>
                <a:latin typeface="Segoe UI Semilight" panose="020B0402040204020203" pitchFamily="34" charset="0"/>
                <a:cs typeface="Segoe UI Semilight" panose="020B0402040204020203" pitchFamily="34" charset="0"/>
              </a:defRPr>
            </a:lvl1pPr>
          </a:lstStyle>
          <a:p>
            <a:pPr lvl="0"/>
            <a:r>
              <a:rPr lang="en-US"/>
              <a:t>Objectives</a:t>
            </a:r>
          </a:p>
        </p:txBody>
      </p:sp>
      <p:sp>
        <p:nvSpPr>
          <p:cNvPr id="14" name="Text Placeholder 2">
            <a:extLst>
              <a:ext uri="{FF2B5EF4-FFF2-40B4-BE49-F238E27FC236}">
                <a16:creationId xmlns:a16="http://schemas.microsoft.com/office/drawing/2014/main" id="{72F2A4CB-78EE-4612-AE7F-D52EEC9F4167}"/>
              </a:ext>
            </a:extLst>
          </p:cNvPr>
          <p:cNvSpPr>
            <a:spLocks noGrp="1"/>
          </p:cNvSpPr>
          <p:nvPr>
            <p:ph type="body" sz="quarter" idx="13" hasCustomPrompt="1"/>
          </p:nvPr>
        </p:nvSpPr>
        <p:spPr>
          <a:xfrm>
            <a:off x="4531519" y="2858462"/>
            <a:ext cx="3128963" cy="1848122"/>
          </a:xfrm>
          <a:prstGeom prst="rect">
            <a:avLst/>
          </a:prstGeom>
          <a:solidFill>
            <a:srgbClr val="D2D2D2"/>
          </a:solidFill>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solidFill>
                  <a:srgbClr val="1A1A1A"/>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5" name="Text Placeholder 2">
            <a:extLst>
              <a:ext uri="{FF2B5EF4-FFF2-40B4-BE49-F238E27FC236}">
                <a16:creationId xmlns:a16="http://schemas.microsoft.com/office/drawing/2014/main" id="{B18E464D-F91E-4758-91E1-785DE4F8A04C}"/>
              </a:ext>
            </a:extLst>
          </p:cNvPr>
          <p:cNvSpPr>
            <a:spLocks noGrp="1"/>
          </p:cNvSpPr>
          <p:nvPr>
            <p:ph type="body" sz="quarter" idx="14" hasCustomPrompt="1"/>
          </p:nvPr>
        </p:nvSpPr>
        <p:spPr>
          <a:xfrm>
            <a:off x="4531519" y="2405389"/>
            <a:ext cx="3128963" cy="453073"/>
          </a:xfrm>
          <a:prstGeom prst="rect">
            <a:avLst/>
          </a:prstGeom>
          <a:solidFill>
            <a:srgbClr val="D2D2D2"/>
          </a:solidFill>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rgbClr val="1A1A1A"/>
                </a:solidFill>
                <a:latin typeface="Segoe UI Semilight" panose="020B0402040204020203" pitchFamily="34" charset="0"/>
                <a:cs typeface="Segoe UI Semilight" panose="020B0402040204020203" pitchFamily="34" charset="0"/>
              </a:defRPr>
            </a:lvl1pPr>
          </a:lstStyle>
          <a:p>
            <a:pPr lvl="0"/>
            <a:r>
              <a:rPr lang="en-US"/>
              <a:t>Tactics</a:t>
            </a:r>
          </a:p>
        </p:txBody>
      </p:sp>
      <p:sp>
        <p:nvSpPr>
          <p:cNvPr id="16" name="Text Placeholder 2">
            <a:extLst>
              <a:ext uri="{FF2B5EF4-FFF2-40B4-BE49-F238E27FC236}">
                <a16:creationId xmlns:a16="http://schemas.microsoft.com/office/drawing/2014/main" id="{9991B265-F1F0-4473-914F-6602A4529DCA}"/>
              </a:ext>
            </a:extLst>
          </p:cNvPr>
          <p:cNvSpPr>
            <a:spLocks noGrp="1"/>
          </p:cNvSpPr>
          <p:nvPr>
            <p:ph type="body" sz="quarter" idx="15" hasCustomPrompt="1"/>
          </p:nvPr>
        </p:nvSpPr>
        <p:spPr>
          <a:xfrm>
            <a:off x="8247396" y="2870099"/>
            <a:ext cx="3128963" cy="1848122"/>
          </a:xfrm>
          <a:prstGeom prst="rect">
            <a:avLst/>
          </a:prstGeom>
          <a:solidFill>
            <a:srgbClr val="0078D4"/>
          </a:solidFill>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7" name="Text Placeholder 2">
            <a:extLst>
              <a:ext uri="{FF2B5EF4-FFF2-40B4-BE49-F238E27FC236}">
                <a16:creationId xmlns:a16="http://schemas.microsoft.com/office/drawing/2014/main" id="{665B9C72-4283-4C84-8D05-61299A642B9D}"/>
              </a:ext>
            </a:extLst>
          </p:cNvPr>
          <p:cNvSpPr>
            <a:spLocks noGrp="1"/>
          </p:cNvSpPr>
          <p:nvPr>
            <p:ph type="body" sz="quarter" idx="16" hasCustomPrompt="1"/>
          </p:nvPr>
        </p:nvSpPr>
        <p:spPr>
          <a:xfrm>
            <a:off x="8247396" y="2417027"/>
            <a:ext cx="3128963" cy="453073"/>
          </a:xfrm>
          <a:prstGeom prst="rect">
            <a:avLst/>
          </a:prstGeom>
          <a:solidFill>
            <a:srgbClr val="0078D4"/>
          </a:solidFill>
        </p:spPr>
        <p:txBody>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latin typeface="Segoe UI Semilight" panose="020B0402040204020203" pitchFamily="34" charset="0"/>
                <a:cs typeface="Segoe UI Semilight" panose="020B0402040204020203" pitchFamily="34" charset="0"/>
              </a:defRPr>
            </a:lvl1pPr>
          </a:lstStyle>
          <a:p>
            <a:pPr lvl="0"/>
            <a:r>
              <a:rPr lang="en-US"/>
              <a:t>Results</a:t>
            </a:r>
          </a:p>
        </p:txBody>
      </p:sp>
    </p:spTree>
    <p:extLst>
      <p:ext uri="{BB962C8B-B14F-4D97-AF65-F5344CB8AC3E}">
        <p14:creationId xmlns:p14="http://schemas.microsoft.com/office/powerpoint/2010/main" val="352282990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ustomer Example_6">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8985C08D-D0DC-CE4B-A45B-77FE5398192B}"/>
              </a:ext>
            </a:extLst>
          </p:cNvPr>
          <p:cNvSpPr>
            <a:spLocks noGrp="1"/>
          </p:cNvSpPr>
          <p:nvPr>
            <p:ph type="title" hasCustomPrompt="1"/>
          </p:nvPr>
        </p:nvSpPr>
        <p:spPr>
          <a:xfrm>
            <a:off x="584201" y="1435101"/>
            <a:ext cx="4161981" cy="3323987"/>
          </a:xfrm>
          <a:prstGeom prst="rect">
            <a:avLst/>
          </a:prstGeom>
        </p:spPr>
        <p:txBody>
          <a:bodyPr/>
          <a:lstStyle>
            <a:lvl1pPr>
              <a:defRPr/>
            </a:lvl1pPr>
          </a:lstStyle>
          <a:p>
            <a:r>
              <a:rPr lang="en-US"/>
              <a:t>“Our mission is to empower every person and every organization on the planet to achieve more.”</a:t>
            </a:r>
          </a:p>
        </p:txBody>
      </p:sp>
      <p:sp>
        <p:nvSpPr>
          <p:cNvPr id="7" name="Text Placeholder 2">
            <a:extLst>
              <a:ext uri="{FF2B5EF4-FFF2-40B4-BE49-F238E27FC236}">
                <a16:creationId xmlns:a16="http://schemas.microsoft.com/office/drawing/2014/main" id="{507A826D-2DEE-E94D-A934-5661F5CBF921}"/>
              </a:ext>
            </a:extLst>
          </p:cNvPr>
          <p:cNvSpPr>
            <a:spLocks noGrp="1"/>
          </p:cNvSpPr>
          <p:nvPr>
            <p:ph type="body" sz="quarter" idx="10" hasCustomPrompt="1"/>
          </p:nvPr>
        </p:nvSpPr>
        <p:spPr>
          <a:xfrm>
            <a:off x="584200" y="5160982"/>
            <a:ext cx="4162425" cy="677108"/>
          </a:xfrm>
          <a:prstGeom prst="rect">
            <a:avLst/>
          </a:prstGeom>
        </p:spPr>
        <p:txBody>
          <a:bodyPr/>
          <a:lstStyle>
            <a:lvl1pPr marL="0" indent="0">
              <a:buNone/>
              <a:defRPr sz="1600"/>
            </a:lvl1pPr>
          </a:lstStyle>
          <a:p>
            <a:r>
              <a:rPr lang="en-US"/>
              <a:t>Satya Nadella</a:t>
            </a:r>
          </a:p>
          <a:p>
            <a:r>
              <a:rPr lang="en-US"/>
              <a:t>CEO, Microsoft</a:t>
            </a:r>
          </a:p>
        </p:txBody>
      </p:sp>
      <p:sp>
        <p:nvSpPr>
          <p:cNvPr id="3" name="Picture Placeholder 2">
            <a:extLst>
              <a:ext uri="{FF2B5EF4-FFF2-40B4-BE49-F238E27FC236}">
                <a16:creationId xmlns:a16="http://schemas.microsoft.com/office/drawing/2014/main" id="{61C1962D-5A47-AC40-A094-2EF78BACEE17}"/>
              </a:ext>
            </a:extLst>
          </p:cNvPr>
          <p:cNvSpPr>
            <a:spLocks noGrp="1"/>
          </p:cNvSpPr>
          <p:nvPr>
            <p:ph type="pic" sz="quarter" idx="11" hasCustomPrompt="1"/>
          </p:nvPr>
        </p:nvSpPr>
        <p:spPr>
          <a:xfrm>
            <a:off x="5334000" y="-11152"/>
            <a:ext cx="6858000" cy="6858000"/>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1623871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Next steps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AA3D8A8-EFDD-1D41-9BED-A640BB6E77CF}"/>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4" name="Text Placeholder 2">
            <a:extLst>
              <a:ext uri="{FF2B5EF4-FFF2-40B4-BE49-F238E27FC236}">
                <a16:creationId xmlns:a16="http://schemas.microsoft.com/office/drawing/2014/main" id="{72952999-F8C0-DB48-A242-CC56964079EE}"/>
              </a:ext>
            </a:extLst>
          </p:cNvPr>
          <p:cNvSpPr>
            <a:spLocks noGrp="1"/>
          </p:cNvSpPr>
          <p:nvPr>
            <p:ph type="body" sz="quarter" idx="10" hasCustomPrompt="1"/>
          </p:nvPr>
        </p:nvSpPr>
        <p:spPr>
          <a:xfrm>
            <a:off x="586390" y="3273130"/>
            <a:ext cx="11018520" cy="430887"/>
          </a:xfrm>
          <a:prstGeom prst="rect">
            <a:avLst/>
          </a:prstGeom>
        </p:spPr>
        <p:txBody>
          <a:bodyPr vert="horz" wrap="square" lIns="0" tIns="0" rIns="0" bIns="0" rtlCol="0" anchor="t">
            <a:spAutoFit/>
          </a:bodyPr>
          <a:lstStyle>
            <a:lvl1pPr marL="0" indent="0">
              <a:buNone/>
              <a:defRPr/>
            </a:lvl1pPr>
          </a:lstStyle>
          <a:p>
            <a:r>
              <a:rPr lang="en-US">
                <a:solidFill>
                  <a:srgbClr val="1A1A1A"/>
                </a:solidFill>
              </a:rPr>
              <a:t>Work with your Microsoft representative to...</a:t>
            </a:r>
            <a:endParaRPr lang="en-US" b="1">
              <a:solidFill>
                <a:srgbClr val="1A1A1A"/>
              </a:solidFill>
            </a:endParaRPr>
          </a:p>
        </p:txBody>
      </p:sp>
      <p:sp>
        <p:nvSpPr>
          <p:cNvPr id="6" name="Text Placeholder 5">
            <a:extLst>
              <a:ext uri="{FF2B5EF4-FFF2-40B4-BE49-F238E27FC236}">
                <a16:creationId xmlns:a16="http://schemas.microsoft.com/office/drawing/2014/main" id="{00C4D841-8F0F-457C-9DE2-E815163E1F4B}"/>
              </a:ext>
            </a:extLst>
          </p:cNvPr>
          <p:cNvSpPr>
            <a:spLocks noGrp="1"/>
          </p:cNvSpPr>
          <p:nvPr>
            <p:ph type="body" sz="quarter" idx="11" hasCustomPrompt="1"/>
          </p:nvPr>
        </p:nvSpPr>
        <p:spPr>
          <a:xfrm>
            <a:off x="584200" y="1310314"/>
            <a:ext cx="11018838" cy="1612900"/>
          </a:xfrm>
          <a:prstGeom prst="rect">
            <a:avLst/>
          </a:prstGeom>
        </p:spPr>
        <p:txBody>
          <a:bodyPr/>
          <a:lst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5pPr>
          </a:lstStyle>
          <a:p>
            <a:pPr marL="228603" marR="0" lvl="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Text,</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sym typeface="Wingdings" pitchFamily="2" charset="2"/>
              </a:rPr>
              <a:t> </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28pt</a:t>
            </a:r>
          </a:p>
          <a:p>
            <a:pPr marL="457205" marR="0" lvl="1"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20pt</a:t>
            </a:r>
          </a:p>
          <a:p>
            <a:pPr marL="657233" marR="0" lvl="2"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16pt</a:t>
            </a:r>
          </a:p>
          <a:p>
            <a:pPr marL="842973" marR="0" lvl="3"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14pt</a:t>
            </a:r>
          </a:p>
          <a:p>
            <a:pPr marL="1023950" marR="0" lvl="4"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14pt</a:t>
            </a:r>
            <a:endParaRPr lang="en-US"/>
          </a:p>
        </p:txBody>
      </p:sp>
    </p:spTree>
    <p:extLst>
      <p:ext uri="{BB962C8B-B14F-4D97-AF65-F5344CB8AC3E}">
        <p14:creationId xmlns:p14="http://schemas.microsoft.com/office/powerpoint/2010/main" val="178358915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Next step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FF66-ADC9-42BE-B752-8AE5A66CC101}"/>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797764AE-9937-4A7E-8BE6-C98BDD98F9E1}"/>
              </a:ext>
            </a:extLst>
          </p:cNvPr>
          <p:cNvSpPr>
            <a:spLocks noGrp="1"/>
          </p:cNvSpPr>
          <p:nvPr>
            <p:ph type="body" sz="quarter" idx="10" hasCustomPrompt="1"/>
          </p:nvPr>
        </p:nvSpPr>
        <p:spPr>
          <a:xfrm>
            <a:off x="584201" y="1223149"/>
            <a:ext cx="11022583" cy="2311400"/>
          </a:xfrm>
          <a:prstGeom prst="rect">
            <a:avLst/>
          </a:prstGeom>
          <a:solidFill>
            <a:srgbClr val="1483D7"/>
          </a:solidFill>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Summary of presentation or </a:t>
            </a:r>
          </a:p>
          <a:p>
            <a:pPr lvl="0"/>
            <a:r>
              <a:rPr lang="en-US"/>
              <a:t>next steps for process</a:t>
            </a:r>
          </a:p>
        </p:txBody>
      </p:sp>
      <p:sp>
        <p:nvSpPr>
          <p:cNvPr id="7" name="Picture Placeholder 25">
            <a:extLst>
              <a:ext uri="{FF2B5EF4-FFF2-40B4-BE49-F238E27FC236}">
                <a16:creationId xmlns:a16="http://schemas.microsoft.com/office/drawing/2014/main" id="{56DAB31C-85F1-48BE-A7CB-5D8F80F9E393}"/>
              </a:ext>
            </a:extLst>
          </p:cNvPr>
          <p:cNvSpPr>
            <a:spLocks noGrp="1"/>
          </p:cNvSpPr>
          <p:nvPr>
            <p:ph type="pic" sz="quarter" idx="15" hasCustomPrompt="1"/>
          </p:nvPr>
        </p:nvSpPr>
        <p:spPr>
          <a:xfrm>
            <a:off x="-1522" y="3738006"/>
            <a:ext cx="12193523" cy="3119994"/>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Tree>
    <p:extLst>
      <p:ext uri="{BB962C8B-B14F-4D97-AF65-F5344CB8AC3E}">
        <p14:creationId xmlns:p14="http://schemas.microsoft.com/office/powerpoint/2010/main" val="338144538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Next steps 3">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CC93A4B-3933-470E-B58B-EC9CC5230376}"/>
              </a:ext>
            </a:extLst>
          </p:cNvPr>
          <p:cNvSpPr>
            <a:spLocks noGrp="1"/>
          </p:cNvSpPr>
          <p:nvPr>
            <p:ph type="pic" sz="quarter" idx="15" hasCustomPrompt="1"/>
          </p:nvPr>
        </p:nvSpPr>
        <p:spPr>
          <a:xfrm>
            <a:off x="-1522" y="3738006"/>
            <a:ext cx="12193523" cy="3119994"/>
          </a:xfrm>
          <a:prstGeom prst="rect">
            <a:avLst/>
          </a:prstGeom>
        </p:spPr>
        <p:txBody>
          <a:bodyPr/>
          <a:lstStyle>
            <a:lvl1pPr marL="0" marR="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2" name="Title 1">
            <a:extLst>
              <a:ext uri="{FF2B5EF4-FFF2-40B4-BE49-F238E27FC236}">
                <a16:creationId xmlns:a16="http://schemas.microsoft.com/office/drawing/2014/main" id="{F9422B50-BB81-4C00-BC3F-D04658CE39CF}"/>
              </a:ext>
            </a:extLst>
          </p:cNvPr>
          <p:cNvSpPr>
            <a:spLocks noGrp="1"/>
          </p:cNvSpPr>
          <p:nvPr>
            <p:ph type="title"/>
          </p:nvPr>
        </p:nvSpPr>
        <p:spPr>
          <a:xfrm>
            <a:off x="588263" y="457200"/>
            <a:ext cx="11018520" cy="553998"/>
          </a:xfrm>
          <a:prstGeom prst="rect">
            <a:avLst/>
          </a:prstGeom>
        </p:spPr>
        <p:txBody>
          <a:bodyPr/>
          <a:lstStyle/>
          <a:p>
            <a:r>
              <a:rPr lang="en-US"/>
              <a:t>Click to edit Master title style</a:t>
            </a:r>
          </a:p>
        </p:txBody>
      </p:sp>
      <p:sp>
        <p:nvSpPr>
          <p:cNvPr id="19" name="Text Placeholder 18">
            <a:extLst>
              <a:ext uri="{FF2B5EF4-FFF2-40B4-BE49-F238E27FC236}">
                <a16:creationId xmlns:a16="http://schemas.microsoft.com/office/drawing/2014/main" id="{49D277D8-0B5F-4E37-9CEE-5C4F4DA90FEE}"/>
              </a:ext>
            </a:extLst>
          </p:cNvPr>
          <p:cNvSpPr>
            <a:spLocks noGrp="1"/>
          </p:cNvSpPr>
          <p:nvPr>
            <p:ph type="body" sz="quarter" idx="10" hasCustomPrompt="1"/>
          </p:nvPr>
        </p:nvSpPr>
        <p:spPr>
          <a:xfrm>
            <a:off x="627753" y="1357075"/>
            <a:ext cx="2111375" cy="2263775"/>
          </a:xfrm>
          <a:prstGeom prst="rect">
            <a:avLst/>
          </a:prstGeom>
          <a:solidFill>
            <a:srgbClr val="1483D7"/>
          </a:solidFill>
        </p:spPr>
        <p:txBody>
          <a:bodyPr bIns="548640" anchor="b"/>
          <a:lstStyle>
            <a:lvl1pPr marL="0" indent="0" algn="r">
              <a:lnSpc>
                <a:spcPct val="100000"/>
              </a:lnSpc>
              <a:buNone/>
              <a:defRPr sz="2000">
                <a:solidFill>
                  <a:schemeClr val="bg1"/>
                </a:solidFill>
                <a:latin typeface="Segoe UI" panose="020B0502040204020203" pitchFamily="34" charset="0"/>
                <a:cs typeface="Segoe UI" panose="020B0502040204020203" pitchFamily="34" charset="0"/>
              </a:defRPr>
            </a:lvl1pPr>
          </a:lstStyle>
          <a:p>
            <a:pPr lvl="0"/>
            <a:r>
              <a:rPr lang="en-US"/>
              <a:t>Summary of </a:t>
            </a:r>
          </a:p>
          <a:p>
            <a:pPr lvl="0"/>
            <a:r>
              <a:rPr lang="en-US"/>
              <a:t>Presentation</a:t>
            </a:r>
          </a:p>
        </p:txBody>
      </p:sp>
      <p:sp>
        <p:nvSpPr>
          <p:cNvPr id="21" name="Text Placeholder 18">
            <a:extLst>
              <a:ext uri="{FF2B5EF4-FFF2-40B4-BE49-F238E27FC236}">
                <a16:creationId xmlns:a16="http://schemas.microsoft.com/office/drawing/2014/main" id="{D95631E6-847A-40D8-921E-7611EA15B5F8}"/>
              </a:ext>
            </a:extLst>
          </p:cNvPr>
          <p:cNvSpPr>
            <a:spLocks noGrp="1"/>
          </p:cNvSpPr>
          <p:nvPr>
            <p:ph type="body" sz="quarter" idx="11" hasCustomPrompt="1"/>
          </p:nvPr>
        </p:nvSpPr>
        <p:spPr>
          <a:xfrm>
            <a:off x="2833021" y="1348580"/>
            <a:ext cx="2111375" cy="2263775"/>
          </a:xfrm>
          <a:prstGeom prst="rect">
            <a:avLst/>
          </a:prstGeom>
          <a:solidFill>
            <a:srgbClr val="142A98"/>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2" name="Text Placeholder 18">
            <a:extLst>
              <a:ext uri="{FF2B5EF4-FFF2-40B4-BE49-F238E27FC236}">
                <a16:creationId xmlns:a16="http://schemas.microsoft.com/office/drawing/2014/main" id="{840B017E-6110-4EFD-AE42-A2728E2DE0FD}"/>
              </a:ext>
            </a:extLst>
          </p:cNvPr>
          <p:cNvSpPr>
            <a:spLocks noGrp="1"/>
          </p:cNvSpPr>
          <p:nvPr>
            <p:ph type="body" sz="quarter" idx="12" hasCustomPrompt="1"/>
          </p:nvPr>
        </p:nvSpPr>
        <p:spPr>
          <a:xfrm>
            <a:off x="5038289" y="1348583"/>
            <a:ext cx="2111375" cy="2263775"/>
          </a:xfrm>
          <a:prstGeom prst="rect">
            <a:avLst/>
          </a:prstGeom>
          <a:solidFill>
            <a:srgbClr val="1483D7"/>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3" name="Text Placeholder 18">
            <a:extLst>
              <a:ext uri="{FF2B5EF4-FFF2-40B4-BE49-F238E27FC236}">
                <a16:creationId xmlns:a16="http://schemas.microsoft.com/office/drawing/2014/main" id="{F4468CE7-6DF7-4FAE-BAB9-B8304D70B49C}"/>
              </a:ext>
            </a:extLst>
          </p:cNvPr>
          <p:cNvSpPr>
            <a:spLocks noGrp="1"/>
          </p:cNvSpPr>
          <p:nvPr>
            <p:ph type="body" sz="quarter" idx="13" hasCustomPrompt="1"/>
          </p:nvPr>
        </p:nvSpPr>
        <p:spPr>
          <a:xfrm>
            <a:off x="7243556" y="1348582"/>
            <a:ext cx="2111375" cy="2263775"/>
          </a:xfrm>
          <a:prstGeom prst="rect">
            <a:avLst/>
          </a:prstGeom>
          <a:solidFill>
            <a:srgbClr val="142A98"/>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4" name="Text Placeholder 18">
            <a:extLst>
              <a:ext uri="{FF2B5EF4-FFF2-40B4-BE49-F238E27FC236}">
                <a16:creationId xmlns:a16="http://schemas.microsoft.com/office/drawing/2014/main" id="{0BC4A175-7D0D-4409-9FBE-1C7DE7C9E72A}"/>
              </a:ext>
            </a:extLst>
          </p:cNvPr>
          <p:cNvSpPr>
            <a:spLocks noGrp="1"/>
          </p:cNvSpPr>
          <p:nvPr>
            <p:ph type="body" sz="quarter" idx="14" hasCustomPrompt="1"/>
          </p:nvPr>
        </p:nvSpPr>
        <p:spPr>
          <a:xfrm>
            <a:off x="9448823" y="1348581"/>
            <a:ext cx="2111375" cy="2263775"/>
          </a:xfrm>
          <a:prstGeom prst="rect">
            <a:avLst/>
          </a:prstGeom>
          <a:solidFill>
            <a:srgbClr val="1483D7"/>
          </a:solidFill>
        </p:spPr>
        <p:txBody>
          <a:bodyPr bIns="548640" anchor="b"/>
          <a:lstStyle>
            <a:lvl1pPr marL="0" indent="0" algn="r">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Tree>
    <p:extLst>
      <p:ext uri="{BB962C8B-B14F-4D97-AF65-F5344CB8AC3E}">
        <p14:creationId xmlns:p14="http://schemas.microsoft.com/office/powerpoint/2010/main" val="225037048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68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2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22327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39913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100" indent="0">
              <a:buNone/>
              <a:defRPr/>
            </a:lvl2pPr>
            <a:lvl3pPr marL="448198" indent="0">
              <a:buNone/>
              <a:defRPr/>
            </a:lvl3pPr>
            <a:lvl4pPr marL="672298" indent="0">
              <a:buNone/>
              <a:defRPr/>
            </a:lvl4pPr>
            <a:lvl5pPr marL="8963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34024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85946935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7" name="Text Placeholder 3">
            <a:extLst>
              <a:ext uri="{FF2B5EF4-FFF2-40B4-BE49-F238E27FC236}">
                <a16:creationId xmlns:a16="http://schemas.microsoft.com/office/drawing/2014/main" id="{03EF6C1A-45AE-2F44-AA53-6740B2A5383A}"/>
              </a:ext>
            </a:extLst>
          </p:cNvPr>
          <p:cNvSpPr>
            <a:spLocks noGrp="1"/>
          </p:cNvSpPr>
          <p:nvPr>
            <p:ph type="body" sz="quarter" idx="11"/>
          </p:nvPr>
        </p:nvSpPr>
        <p:spPr>
          <a:xfrm>
            <a:off x="584200" y="1310313"/>
            <a:ext cx="11018838" cy="495872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z="1600" b="1">
                <a:solidFill>
                  <a:srgbClr val="0078D4"/>
                </a:solidFill>
              </a:rPr>
              <a:t>Edit Master text styles</a:t>
            </a:r>
          </a:p>
          <a:p>
            <a:pPr lvl="1"/>
            <a:r>
              <a:rPr lang="en-US" sz="1600" b="1">
                <a:solidFill>
                  <a:srgbClr val="0078D4"/>
                </a:solidFill>
              </a:rPr>
              <a:t>Second level</a:t>
            </a:r>
          </a:p>
          <a:p>
            <a:pPr lvl="2"/>
            <a:r>
              <a:rPr lang="en-US" sz="1600" b="1">
                <a:solidFill>
                  <a:srgbClr val="0078D4"/>
                </a:solidFill>
              </a:rPr>
              <a:t>Third level</a:t>
            </a:r>
          </a:p>
          <a:p>
            <a:pPr lvl="3"/>
            <a:r>
              <a:rPr lang="en-US" sz="1600" b="1">
                <a:solidFill>
                  <a:srgbClr val="0078D4"/>
                </a:solidFill>
              </a:rPr>
              <a:t>Fourth level</a:t>
            </a:r>
          </a:p>
          <a:p>
            <a:pPr lvl="4"/>
            <a:r>
              <a:rPr lang="en-US" sz="1600" b="1">
                <a:solidFill>
                  <a:srgbClr val="0078D4"/>
                </a:solidFill>
              </a:rPr>
              <a:t>Fifth level</a:t>
            </a:r>
            <a:endParaRPr lang="en-US" sz="1200"/>
          </a:p>
        </p:txBody>
      </p:sp>
    </p:spTree>
    <p:extLst>
      <p:ext uri="{BB962C8B-B14F-4D97-AF65-F5344CB8AC3E}">
        <p14:creationId xmlns:p14="http://schemas.microsoft.com/office/powerpoint/2010/main" val="96918646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7" name="Text Placeholder 3">
            <a:extLst>
              <a:ext uri="{FF2B5EF4-FFF2-40B4-BE49-F238E27FC236}">
                <a16:creationId xmlns:a16="http://schemas.microsoft.com/office/drawing/2014/main" id="{03EF6C1A-45AE-2F44-AA53-6740B2A5383A}"/>
              </a:ext>
            </a:extLst>
          </p:cNvPr>
          <p:cNvSpPr>
            <a:spLocks noGrp="1"/>
          </p:cNvSpPr>
          <p:nvPr>
            <p:ph type="body" sz="quarter" idx="11"/>
          </p:nvPr>
        </p:nvSpPr>
        <p:spPr>
          <a:xfrm>
            <a:off x="584200" y="1485901"/>
            <a:ext cx="11018838" cy="4783139"/>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z="1600" b="1">
                <a:solidFill>
                  <a:srgbClr val="0078D4"/>
                </a:solidFill>
              </a:rPr>
              <a:t>Edit Master text styles</a:t>
            </a:r>
          </a:p>
          <a:p>
            <a:pPr lvl="1"/>
            <a:r>
              <a:rPr lang="en-US" sz="1600" b="1">
                <a:solidFill>
                  <a:srgbClr val="0078D4"/>
                </a:solidFill>
              </a:rPr>
              <a:t>Second level</a:t>
            </a:r>
          </a:p>
          <a:p>
            <a:pPr lvl="2"/>
            <a:r>
              <a:rPr lang="en-US" sz="1600" b="1">
                <a:solidFill>
                  <a:srgbClr val="0078D4"/>
                </a:solidFill>
              </a:rPr>
              <a:t>Third level</a:t>
            </a:r>
          </a:p>
          <a:p>
            <a:pPr lvl="3"/>
            <a:r>
              <a:rPr lang="en-US" sz="1600" b="1">
                <a:solidFill>
                  <a:srgbClr val="0078D4"/>
                </a:solidFill>
              </a:rPr>
              <a:t>Fourth level</a:t>
            </a:r>
          </a:p>
          <a:p>
            <a:pPr lvl="4"/>
            <a:r>
              <a:rPr lang="en-US" sz="1600" b="1">
                <a:solidFill>
                  <a:srgbClr val="0078D4"/>
                </a:solidFill>
              </a:rPr>
              <a:t>Fifth level</a:t>
            </a:r>
            <a:endParaRPr lang="en-US" sz="1200"/>
          </a:p>
        </p:txBody>
      </p:sp>
    </p:spTree>
    <p:extLst>
      <p:ext uri="{BB962C8B-B14F-4D97-AF65-F5344CB8AC3E}">
        <p14:creationId xmlns:p14="http://schemas.microsoft.com/office/powerpoint/2010/main" val="101036661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Working with colors and accessibilit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B93658-3036-D949-9B7A-B168026818F9}"/>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9" name="Text Placeholder 3">
            <a:extLst>
              <a:ext uri="{FF2B5EF4-FFF2-40B4-BE49-F238E27FC236}">
                <a16:creationId xmlns:a16="http://schemas.microsoft.com/office/drawing/2014/main" id="{79B21047-24CF-9F47-B3F0-95F622E25E25}"/>
              </a:ext>
            </a:extLst>
          </p:cNvPr>
          <p:cNvSpPr>
            <a:spLocks noGrp="1"/>
          </p:cNvSpPr>
          <p:nvPr>
            <p:ph type="body" sz="quarter" idx="11"/>
          </p:nvPr>
        </p:nvSpPr>
        <p:spPr>
          <a:xfrm>
            <a:off x="584200" y="1134144"/>
            <a:ext cx="11018838" cy="5115654"/>
          </a:xfrm>
          <a:prstGeom prst="rect">
            <a:avLst/>
          </a:prstGeom>
        </p:spPr>
        <p:txBody>
          <a:bodyPr/>
          <a:lstStyle/>
          <a:p>
            <a:pPr lvl="0"/>
            <a:r>
              <a:rPr lang="en-US" sz="2000" b="1">
                <a:solidFill>
                  <a:srgbClr val="0078D4"/>
                </a:solidFill>
              </a:rPr>
              <a:t>Edit Master text styles</a:t>
            </a:r>
          </a:p>
          <a:p>
            <a:pPr lvl="1"/>
            <a:r>
              <a:rPr lang="en-US" sz="2000" b="1">
                <a:solidFill>
                  <a:srgbClr val="0078D4"/>
                </a:solidFill>
              </a:rPr>
              <a:t>Second level</a:t>
            </a:r>
          </a:p>
          <a:p>
            <a:pPr lvl="2"/>
            <a:r>
              <a:rPr lang="en-US" sz="2000" b="1">
                <a:solidFill>
                  <a:srgbClr val="0078D4"/>
                </a:solidFill>
              </a:rPr>
              <a:t>Third level</a:t>
            </a:r>
          </a:p>
          <a:p>
            <a:pPr lvl="3"/>
            <a:r>
              <a:rPr lang="en-US" sz="2000" b="1">
                <a:solidFill>
                  <a:srgbClr val="0078D4"/>
                </a:solidFill>
              </a:rPr>
              <a:t>Fourth level</a:t>
            </a:r>
          </a:p>
          <a:p>
            <a:pPr lvl="4"/>
            <a:r>
              <a:rPr lang="en-US" sz="2000" b="1">
                <a:solidFill>
                  <a:srgbClr val="0078D4"/>
                </a:solidFill>
              </a:rPr>
              <a:t>Fifth level</a:t>
            </a:r>
            <a:endParaRPr lang="en-US" sz="1600">
              <a:solidFill>
                <a:srgbClr val="1A1A1A"/>
              </a:solidFill>
            </a:endParaRPr>
          </a:p>
        </p:txBody>
      </p:sp>
    </p:spTree>
    <p:extLst>
      <p:ext uri="{BB962C8B-B14F-4D97-AF65-F5344CB8AC3E}">
        <p14:creationId xmlns:p14="http://schemas.microsoft.com/office/powerpoint/2010/main" val="265743944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Working with colors and accessibilit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C5EA0E-0C4E-E54B-911B-4006FD575C70}"/>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FD896E31-8943-FB4D-8223-1C236A3D5F28}"/>
              </a:ext>
            </a:extLst>
          </p:cNvPr>
          <p:cNvSpPr>
            <a:spLocks noGrp="1"/>
          </p:cNvSpPr>
          <p:nvPr>
            <p:ph type="body" sz="quarter" idx="11"/>
          </p:nvPr>
        </p:nvSpPr>
        <p:spPr>
          <a:xfrm>
            <a:off x="584201" y="1310313"/>
            <a:ext cx="8769525" cy="4958726"/>
          </a:xfrm>
          <a:prstGeom prst="rect">
            <a:avLst/>
          </a:prstGeom>
        </p:spPr>
        <p:txBody>
          <a:bodyPr/>
          <a:lstStyle/>
          <a:p>
            <a:pPr marL="0" lvl="0" indent="0">
              <a:buNone/>
            </a:pPr>
            <a:r>
              <a:rPr lang="en-US" sz="2000">
                <a:solidFill>
                  <a:srgbClr val="1A1A1A"/>
                </a:solidFill>
              </a:rPr>
              <a:t>Edit Master text styles</a:t>
            </a:r>
          </a:p>
          <a:p>
            <a:pPr marL="0" lvl="1" indent="0">
              <a:buNone/>
            </a:pPr>
            <a:r>
              <a:rPr lang="en-US" sz="2000">
                <a:solidFill>
                  <a:srgbClr val="1A1A1A"/>
                </a:solidFill>
              </a:rPr>
              <a:t>Second level</a:t>
            </a:r>
          </a:p>
          <a:p>
            <a:pPr marL="0" lvl="2" indent="0">
              <a:buNone/>
            </a:pPr>
            <a:r>
              <a:rPr lang="en-US" sz="2000">
                <a:solidFill>
                  <a:srgbClr val="1A1A1A"/>
                </a:solidFill>
              </a:rPr>
              <a:t>Third level</a:t>
            </a:r>
          </a:p>
          <a:p>
            <a:pPr marL="0" lvl="3" indent="0">
              <a:buNone/>
            </a:pPr>
            <a:r>
              <a:rPr lang="en-US" sz="2000">
                <a:solidFill>
                  <a:srgbClr val="1A1A1A"/>
                </a:solidFill>
              </a:rPr>
              <a:t>Fourth level</a:t>
            </a:r>
          </a:p>
          <a:p>
            <a:pPr marL="0" lvl="4" indent="0">
              <a:buNone/>
            </a:pPr>
            <a:r>
              <a:rPr lang="en-US" sz="2000">
                <a:solidFill>
                  <a:srgbClr val="1A1A1A"/>
                </a:solidFill>
              </a:rPr>
              <a:t>Fifth level</a:t>
            </a:r>
            <a:endParaRPr lang="en-US" sz="1600">
              <a:solidFill>
                <a:srgbClr val="1A1A1A"/>
              </a:solidFill>
            </a:endParaRPr>
          </a:p>
        </p:txBody>
      </p:sp>
      <p:pic>
        <p:nvPicPr>
          <p:cNvPr id="5" name="Picture 4">
            <a:extLst>
              <a:ext uri="{FF2B5EF4-FFF2-40B4-BE49-F238E27FC236}">
                <a16:creationId xmlns:a16="http://schemas.microsoft.com/office/drawing/2014/main" id="{FB5E6021-BDA4-5744-912C-8A701F9FA92C}"/>
              </a:ext>
            </a:extLst>
          </p:cNvPr>
          <p:cNvPicPr>
            <a:picLocks noChangeAspect="1"/>
          </p:cNvPicPr>
          <p:nvPr userDrawn="1"/>
        </p:nvPicPr>
        <p:blipFill>
          <a:blip r:embed="rId2"/>
          <a:stretch>
            <a:fillRect/>
          </a:stretch>
        </p:blipFill>
        <p:spPr>
          <a:xfrm>
            <a:off x="713065" y="1955173"/>
            <a:ext cx="8450038" cy="3683628"/>
          </a:xfrm>
          <a:prstGeom prst="rect">
            <a:avLst/>
          </a:prstGeom>
        </p:spPr>
      </p:pic>
    </p:spTree>
    <p:extLst>
      <p:ext uri="{BB962C8B-B14F-4D97-AF65-F5344CB8AC3E}">
        <p14:creationId xmlns:p14="http://schemas.microsoft.com/office/powerpoint/2010/main" val="233788148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B7B9A44-A73E-457E-9760-DE89215E9825}"/>
              </a:ext>
            </a:extLst>
          </p:cNvPr>
          <p:cNvSpPr>
            <a:spLocks noGrp="1"/>
          </p:cNvSpPr>
          <p:nvPr>
            <p:ph type="pic" sz="quarter" idx="37" hasCustomPrompt="1"/>
          </p:nvPr>
        </p:nvSpPr>
        <p:spPr>
          <a:xfrm>
            <a:off x="0" y="0"/>
            <a:ext cx="12192000" cy="6858000"/>
          </a:xfrm>
          <a:prstGeom prst="rect">
            <a:avLst/>
          </a:prstGeom>
        </p:spPr>
        <p:txBody>
          <a:bodyPr tIns="914400" bIns="2560320" anchor="ctr" anchorCtr="0"/>
          <a:lstStyle>
            <a:lvl1pPr marL="0" indent="0" algn="ctr">
              <a:buNone/>
              <a:defRPr>
                <a:solidFill>
                  <a:schemeClr val="bg1"/>
                </a:solidFill>
              </a:defRPr>
            </a:lvl1pPr>
          </a:lstStyle>
          <a:p>
            <a:r>
              <a:rPr lang="en-US"/>
              <a:t>Drag picture here</a:t>
            </a:r>
          </a:p>
        </p:txBody>
      </p:sp>
      <p:sp>
        <p:nvSpPr>
          <p:cNvPr id="7" name="Text Placeholder 6">
            <a:extLst>
              <a:ext uri="{FF2B5EF4-FFF2-40B4-BE49-F238E27FC236}">
                <a16:creationId xmlns:a16="http://schemas.microsoft.com/office/drawing/2014/main" id="{863E4B7B-3403-4188-8DD9-115D363D60DD}"/>
              </a:ext>
            </a:extLst>
          </p:cNvPr>
          <p:cNvSpPr>
            <a:spLocks noGrp="1"/>
          </p:cNvSpPr>
          <p:nvPr>
            <p:ph type="body" sz="quarter" idx="40" hasCustomPrompt="1"/>
          </p:nvPr>
        </p:nvSpPr>
        <p:spPr>
          <a:xfrm>
            <a:off x="0" y="5359402"/>
            <a:ext cx="12192000" cy="1498600"/>
          </a:xfrm>
          <a:prstGeom prst="rect">
            <a:avLst/>
          </a:prstGeom>
          <a:solidFill>
            <a:schemeClr val="bg1">
              <a:alpha val="87000"/>
            </a:schemeClr>
          </a:solidFill>
        </p:spPr>
        <p:txBody>
          <a:bodyPr lIns="2468880" tIns="0" rIns="182880" bIns="0" anchor="ctr" anchorCtr="0"/>
          <a:lstStyle>
            <a:lvl1pPr marL="0" indent="0" algn="r">
              <a:lnSpc>
                <a:spcPct val="100000"/>
              </a:lnSpc>
              <a:buNone/>
              <a:defRPr sz="1600">
                <a:latin typeface="Segoe UI" panose="020B0502040204020203" pitchFamily="34" charset="0"/>
                <a:cs typeface="Segoe UI" panose="020B0502040204020203" pitchFamily="34" charset="0"/>
              </a:defRPr>
            </a:lvl1pPr>
            <a:lvl2pPr marL="457118" indent="0">
              <a:buNone/>
              <a:defRPr sz="1600">
                <a:latin typeface="Segoe UI" panose="020B0502040204020203" pitchFamily="34" charset="0"/>
                <a:cs typeface="Segoe UI" panose="020B0502040204020203" pitchFamily="34" charset="0"/>
              </a:defRPr>
            </a:lvl2pPr>
            <a:lvl3pPr marL="914236" indent="0">
              <a:buNone/>
              <a:defRPr sz="1600">
                <a:latin typeface="Segoe UI" panose="020B0502040204020203" pitchFamily="34" charset="0"/>
                <a:cs typeface="Segoe UI" panose="020B0502040204020203" pitchFamily="34" charset="0"/>
              </a:defRPr>
            </a:lvl3pPr>
            <a:lvl4pPr marL="1371354" indent="0">
              <a:buNone/>
              <a:defRPr sz="1600">
                <a:latin typeface="Segoe UI" panose="020B0502040204020203" pitchFamily="34" charset="0"/>
                <a:cs typeface="Segoe UI" panose="020B0502040204020203" pitchFamily="34" charset="0"/>
              </a:defRPr>
            </a:lvl4pPr>
            <a:lvl5pPr marL="1828471" indent="0">
              <a:buNone/>
              <a:defRPr sz="1600">
                <a:latin typeface="Segoe UI" panose="020B0502040204020203" pitchFamily="34" charset="0"/>
                <a:cs typeface="Segoe UI" panose="020B0502040204020203" pitchFamily="34" charset="0"/>
              </a:defRPr>
            </a:lvl5pPr>
          </a:lstStyle>
          <a:p>
            <a:pPr lvl="0"/>
            <a:r>
              <a:rPr lang="en-US"/>
              <a:t>“</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inventore</a:t>
            </a:r>
            <a:r>
              <a:rPr lang="en-US"/>
              <a:t> </a:t>
            </a:r>
            <a:r>
              <a:rPr lang="en-US" err="1"/>
              <a:t>veritatis</a:t>
            </a:r>
            <a:r>
              <a:rPr lang="en-US"/>
              <a:t> et quasi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 </a:t>
            </a:r>
            <a:br>
              <a:rPr lang="en-US"/>
            </a:br>
            <a:r>
              <a:rPr lang="en-US"/>
              <a:t>— Name, Title, Company</a:t>
            </a:r>
          </a:p>
        </p:txBody>
      </p:sp>
      <p:sp>
        <p:nvSpPr>
          <p:cNvPr id="8" name="Picture Placeholder 144">
            <a:extLst>
              <a:ext uri="{FF2B5EF4-FFF2-40B4-BE49-F238E27FC236}">
                <a16:creationId xmlns:a16="http://schemas.microsoft.com/office/drawing/2014/main" id="{487D300D-2EF4-44F7-BBB0-7212CB0FC2C5}"/>
              </a:ext>
            </a:extLst>
          </p:cNvPr>
          <p:cNvSpPr>
            <a:spLocks noGrp="1"/>
          </p:cNvSpPr>
          <p:nvPr>
            <p:ph type="pic" sz="quarter" idx="36" hasCustomPrompt="1"/>
          </p:nvPr>
        </p:nvSpPr>
        <p:spPr>
          <a:xfrm>
            <a:off x="202500" y="576042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 name="Text Placeholder 2">
            <a:extLst>
              <a:ext uri="{FF2B5EF4-FFF2-40B4-BE49-F238E27FC236}">
                <a16:creationId xmlns:a16="http://schemas.microsoft.com/office/drawing/2014/main" id="{858D4DB8-653C-44B7-9244-4A79A3D196C2}"/>
              </a:ext>
            </a:extLst>
          </p:cNvPr>
          <p:cNvSpPr>
            <a:spLocks noGrp="1"/>
          </p:cNvSpPr>
          <p:nvPr>
            <p:ph type="body" sz="quarter" idx="38" hasCustomPrompt="1"/>
          </p:nvPr>
        </p:nvSpPr>
        <p:spPr>
          <a:xfrm>
            <a:off x="0" y="0"/>
            <a:ext cx="12192000" cy="2082800"/>
          </a:xfrm>
          <a:prstGeom prst="rect">
            <a:avLst/>
          </a:prstGeom>
          <a:gradFill>
            <a:gsLst>
              <a:gs pos="100000">
                <a:srgbClr val="000000">
                  <a:alpha val="0"/>
                </a:srgbClr>
              </a:gs>
              <a:gs pos="0">
                <a:srgbClr val="000000">
                  <a:alpha val="56000"/>
                </a:srgbClr>
              </a:gs>
            </a:gsLst>
            <a:lin ang="5400000" scaled="1"/>
          </a:gradFill>
        </p:spPr>
        <p:txBody>
          <a:bodyPr lIns="914400" tIns="0" rIns="731520" bIns="0" anchor="ctr" anchorCtr="0"/>
          <a:lstStyle>
            <a:lvl1pPr marL="0" indent="0">
              <a:buNone/>
              <a:defRPr sz="4400">
                <a:solidFill>
                  <a:schemeClr val="bg1"/>
                </a:solidFill>
                <a:latin typeface="Segoe UI Semilight" panose="020B0402040204020203" pitchFamily="34" charset="0"/>
                <a:cs typeface="Segoe UI Semilight" panose="020B0402040204020203" pitchFamily="34" charset="0"/>
              </a:defRPr>
            </a:lvl1pPr>
            <a:lvl2pPr marL="457118" indent="0">
              <a:buNone/>
              <a:defRPr>
                <a:solidFill>
                  <a:schemeClr val="bg1"/>
                </a:solidFill>
                <a:latin typeface="Segoe UI" panose="020B0502040204020203" pitchFamily="34" charset="0"/>
                <a:cs typeface="Segoe UI" panose="020B0502040204020203" pitchFamily="34" charset="0"/>
              </a:defRPr>
            </a:lvl2pPr>
            <a:lvl3pPr marL="914236" indent="0">
              <a:buNone/>
              <a:defRPr>
                <a:solidFill>
                  <a:schemeClr val="bg1"/>
                </a:solidFill>
                <a:latin typeface="Segoe UI" panose="020B0502040204020203" pitchFamily="34" charset="0"/>
                <a:cs typeface="Segoe UI" panose="020B0502040204020203" pitchFamily="34" charset="0"/>
              </a:defRPr>
            </a:lvl3pPr>
            <a:lvl4pPr marL="1371354" indent="0">
              <a:buNone/>
              <a:defRPr>
                <a:solidFill>
                  <a:schemeClr val="bg1"/>
                </a:solidFill>
                <a:latin typeface="Segoe UI" panose="020B0502040204020203" pitchFamily="34" charset="0"/>
                <a:cs typeface="Segoe UI" panose="020B0502040204020203" pitchFamily="34" charset="0"/>
              </a:defRPr>
            </a:lvl4pPr>
            <a:lvl5pPr marL="1828471" indent="0">
              <a:buNone/>
              <a:defRPr>
                <a:solidFill>
                  <a:schemeClr val="bg1"/>
                </a:solidFill>
                <a:latin typeface="Segoe UI" panose="020B0502040204020203" pitchFamily="34" charset="0"/>
                <a:cs typeface="Segoe UI" panose="020B0502040204020203" pitchFamily="34" charset="0"/>
              </a:defRPr>
            </a:lvl5pPr>
          </a:lstStyle>
          <a:p>
            <a:pPr lvl="0"/>
            <a:r>
              <a:rPr lang="en-US"/>
              <a:t>Click to add title</a:t>
            </a:r>
          </a:p>
        </p:txBody>
      </p:sp>
    </p:spTree>
    <p:extLst>
      <p:ext uri="{BB962C8B-B14F-4D97-AF65-F5344CB8AC3E}">
        <p14:creationId xmlns:p14="http://schemas.microsoft.com/office/powerpoint/2010/main" val="1132870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056595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56" indent="0">
              <a:buFont typeface="Wingdings" panose="05000000000000000000" pitchFamily="2" charset="2"/>
              <a:buNone/>
              <a:defRPr sz="2353" b="0"/>
            </a:lvl2pPr>
            <a:lvl3pPr marL="441973" indent="0">
              <a:buFont typeface="Wingdings" panose="05000000000000000000" pitchFamily="2" charset="2"/>
              <a:buNone/>
              <a:tabLst/>
              <a:defRPr sz="2157" b="0"/>
            </a:lvl3pPr>
            <a:lvl4pPr marL="639615" indent="0">
              <a:buFont typeface="Wingdings" panose="05000000000000000000" pitchFamily="2" charset="2"/>
              <a:buNone/>
              <a:defRPr sz="2157" b="0"/>
            </a:lvl4pPr>
            <a:lvl5pPr marL="83726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56"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7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1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6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23" marR="0" lvl="0" indent="-504223" algn="l" defTabSz="914378" rtl="0" eaLnBrk="1" fontAlgn="auto" latinLnBrk="0" hangingPunct="1">
              <a:lnSpc>
                <a:spcPct val="90000"/>
              </a:lnSpc>
              <a:spcBef>
                <a:spcPts val="1200"/>
              </a:spcBef>
              <a:spcAft>
                <a:spcPts val="0"/>
              </a:spcAft>
              <a:buClr>
                <a:schemeClr val="tx1"/>
              </a:buClr>
              <a:buSzPct val="90000"/>
              <a:tabLst/>
            </a:pPr>
            <a:r>
              <a:rPr lang="en-US"/>
              <a:t>Edit Master text styles</a:t>
            </a:r>
          </a:p>
          <a:p>
            <a:pPr marL="504223" marR="0" lvl="1" indent="-504223" algn="l" defTabSz="914378" rtl="0" eaLnBrk="1" fontAlgn="auto" latinLnBrk="0" hangingPunct="1">
              <a:lnSpc>
                <a:spcPct val="90000"/>
              </a:lnSpc>
              <a:spcBef>
                <a:spcPts val="1200"/>
              </a:spcBef>
              <a:spcAft>
                <a:spcPts val="0"/>
              </a:spcAft>
              <a:buClr>
                <a:schemeClr val="tx1"/>
              </a:buClr>
              <a:buSzPct val="90000"/>
              <a:tabLst/>
            </a:pPr>
            <a:r>
              <a:rPr lang="en-US"/>
              <a:t>Second level</a:t>
            </a:r>
          </a:p>
          <a:p>
            <a:pPr marL="504223" marR="0" lvl="2" indent="-504223" algn="l" defTabSz="914378" rtl="0" eaLnBrk="1" fontAlgn="auto" latinLnBrk="0" hangingPunct="1">
              <a:lnSpc>
                <a:spcPct val="90000"/>
              </a:lnSpc>
              <a:spcBef>
                <a:spcPts val="1200"/>
              </a:spcBef>
              <a:spcAft>
                <a:spcPts val="0"/>
              </a:spcAft>
              <a:buClr>
                <a:schemeClr val="tx1"/>
              </a:buClr>
              <a:buSzPct val="90000"/>
              <a:tabLst/>
            </a:pPr>
            <a:r>
              <a:rPr lang="en-US"/>
              <a:t>Third level</a:t>
            </a:r>
          </a:p>
          <a:p>
            <a:pPr marL="504223" marR="0" lvl="3" indent="-504223" algn="l" defTabSz="914378" rtl="0" eaLnBrk="1" fontAlgn="auto" latinLnBrk="0" hangingPunct="1">
              <a:lnSpc>
                <a:spcPct val="90000"/>
              </a:lnSpc>
              <a:spcBef>
                <a:spcPts val="1200"/>
              </a:spcBef>
              <a:spcAft>
                <a:spcPts val="0"/>
              </a:spcAft>
              <a:buClr>
                <a:schemeClr val="tx1"/>
              </a:buClr>
              <a:buSzPct val="90000"/>
              <a:tabLst/>
            </a:pPr>
            <a:r>
              <a:rPr lang="en-US"/>
              <a:t>Fourth level</a:t>
            </a:r>
          </a:p>
          <a:p>
            <a:pPr marL="504223" marR="0" lvl="4" indent="-504223" algn="l" defTabSz="914378"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5797041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211" indent="-227211">
              <a:spcBef>
                <a:spcPts val="1200"/>
              </a:spcBef>
              <a:buClr>
                <a:schemeClr val="tx1"/>
              </a:buClr>
              <a:buFont typeface="Wingdings" panose="05000000000000000000" pitchFamily="2" charset="2"/>
              <a:buChar char=""/>
              <a:defRPr sz="2942" b="0">
                <a:latin typeface="+mn-lt"/>
              </a:defRPr>
            </a:lvl1pPr>
            <a:lvl2pPr marL="418630" indent="-168074">
              <a:buFont typeface="Wingdings" panose="05000000000000000000" pitchFamily="2" charset="2"/>
              <a:buChar char=""/>
              <a:defRPr sz="2353" b="0"/>
            </a:lvl2pPr>
            <a:lvl3pPr marL="627167" indent="-185193">
              <a:buFont typeface="Wingdings" panose="05000000000000000000" pitchFamily="2" charset="2"/>
              <a:buChar char=""/>
              <a:tabLst/>
              <a:defRPr sz="2157" b="0"/>
            </a:lvl3pPr>
            <a:lvl4pPr marL="812360" indent="-172744">
              <a:buFont typeface="Wingdings" panose="05000000000000000000" pitchFamily="2" charset="2"/>
              <a:buChar char=""/>
              <a:defRPr sz="2157" b="0"/>
            </a:lvl4pPr>
            <a:lvl5pPr marL="1003778" indent="-166519">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80" indent="-281680">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05" indent="-336149">
              <a:defRPr lang="en-US" sz="2353" b="0" kern="1200" spc="0" baseline="0" dirty="0">
                <a:gradFill>
                  <a:gsLst>
                    <a:gs pos="1250">
                      <a:schemeClr val="tx1"/>
                    </a:gs>
                    <a:gs pos="100000">
                      <a:schemeClr val="tx1"/>
                    </a:gs>
                  </a:gsLst>
                  <a:lin ang="5400000" scaled="0"/>
                </a:gradFill>
                <a:latin typeface="+mn-lt"/>
                <a:ea typeface="+mn-ea"/>
                <a:cs typeface="+mn-cs"/>
              </a:defRPr>
            </a:lvl2pPr>
            <a:lvl3pPr marL="778122" indent="-336149">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64" indent="-336149">
              <a:defRPr lang="en-US" sz="2157" b="0" kern="1200" spc="0" baseline="0" dirty="0">
                <a:gradFill>
                  <a:gsLst>
                    <a:gs pos="1250">
                      <a:schemeClr val="tx1"/>
                    </a:gs>
                    <a:gs pos="100000">
                      <a:schemeClr val="tx1"/>
                    </a:gs>
                  </a:gsLst>
                  <a:lin ang="5400000" scaled="0"/>
                </a:gradFill>
                <a:latin typeface="+mn-lt"/>
                <a:ea typeface="+mn-ea"/>
                <a:cs typeface="+mn-cs"/>
              </a:defRPr>
            </a:lvl4pPr>
            <a:lvl5pPr marL="1173409" indent="-336149">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11" marR="0" lvl="0"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11" marR="0" lvl="1"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11" marR="0" lvl="2"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11" marR="0" lvl="3"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11" marR="0" lvl="4"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551830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F5C70-2851-497D-AE93-DF6D7DB4B3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8AEF7A-E389-4038-B987-6E552B9CE2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A9F8B5-121E-48AD-BD66-884CE56A90D4}"/>
              </a:ext>
            </a:extLst>
          </p:cNvPr>
          <p:cNvSpPr>
            <a:spLocks noGrp="1"/>
          </p:cNvSpPr>
          <p:nvPr>
            <p:ph type="dt" sz="half" idx="10"/>
          </p:nvPr>
        </p:nvSpPr>
        <p:spPr/>
        <p:txBody>
          <a:bodyPr/>
          <a:lstStyle/>
          <a:p>
            <a:fld id="{70FA72B3-13E0-499E-991E-CA55BCCA76C2}" type="datetimeFigureOut">
              <a:rPr lang="en-US" smtClean="0"/>
              <a:t>2/21/2020</a:t>
            </a:fld>
            <a:endParaRPr lang="en-US"/>
          </a:p>
        </p:txBody>
      </p:sp>
      <p:sp>
        <p:nvSpPr>
          <p:cNvPr id="5" name="Footer Placeholder 4">
            <a:extLst>
              <a:ext uri="{FF2B5EF4-FFF2-40B4-BE49-F238E27FC236}">
                <a16:creationId xmlns:a16="http://schemas.microsoft.com/office/drawing/2014/main" id="{58A66025-49DA-4B19-9382-F8C647B2CF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027C27-0915-4345-A910-A932F38C50FB}"/>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42842839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878480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97092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1979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0084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96996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7931617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l" defTabSz="932483"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4736"/>
            <a:ext cx="12192000" cy="899665"/>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0476985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l" defTabSz="932483"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4736"/>
            <a:ext cx="12192000" cy="899665"/>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29005272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979792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83273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17C05-709E-4DE5-B153-DC5AFB1A74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32544E-514A-4D05-B1FA-767F50D573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87ED23-57D3-4449-843C-F4609D61C914}"/>
              </a:ext>
            </a:extLst>
          </p:cNvPr>
          <p:cNvSpPr>
            <a:spLocks noGrp="1"/>
          </p:cNvSpPr>
          <p:nvPr>
            <p:ph type="dt" sz="half" idx="10"/>
          </p:nvPr>
        </p:nvSpPr>
        <p:spPr/>
        <p:txBody>
          <a:bodyPr/>
          <a:lstStyle/>
          <a:p>
            <a:fld id="{70FA72B3-13E0-499E-991E-CA55BCCA76C2}" type="datetimeFigureOut">
              <a:rPr lang="en-US" smtClean="0"/>
              <a:t>2/21/2020</a:t>
            </a:fld>
            <a:endParaRPr lang="en-US"/>
          </a:p>
        </p:txBody>
      </p:sp>
      <p:sp>
        <p:nvSpPr>
          <p:cNvPr id="5" name="Footer Placeholder 4">
            <a:extLst>
              <a:ext uri="{FF2B5EF4-FFF2-40B4-BE49-F238E27FC236}">
                <a16:creationId xmlns:a16="http://schemas.microsoft.com/office/drawing/2014/main" id="{7D715D14-9AE1-4F1A-B792-9A8D5ED902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73D3E3-62AD-4DD9-86E2-4A289F66D556}"/>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4207022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4D0E07-D18D-4895-AF73-40F91FAC15A8}"/>
              </a:ext>
            </a:extLst>
          </p:cNvPr>
          <p:cNvGrpSpPr>
            <a:grpSpLocks noChangeAspect="1"/>
          </p:cNvGrpSpPr>
          <p:nvPr userDrawn="1"/>
        </p:nvGrpSpPr>
        <p:grpSpPr bwMode="black">
          <a:xfrm>
            <a:off x="437256" y="6332647"/>
            <a:ext cx="1405541" cy="301752"/>
            <a:chOff x="457200" y="1643393"/>
            <a:chExt cx="4492753" cy="964540"/>
          </a:xfrm>
        </p:grpSpPr>
        <p:pic>
          <p:nvPicPr>
            <p:cNvPr id="3" name="Picture 2">
              <a:extLst>
                <a:ext uri="{FF2B5EF4-FFF2-40B4-BE49-F238E27FC236}">
                  <a16:creationId xmlns:a16="http://schemas.microsoft.com/office/drawing/2014/main" id="{6D0B1254-D563-4ADD-897C-DBA15B3B3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4" name="Freeform 12">
              <a:extLst>
                <a:ext uri="{FF2B5EF4-FFF2-40B4-BE49-F238E27FC236}">
                  <a16:creationId xmlns:a16="http://schemas.microsoft.com/office/drawing/2014/main" id="{4DC3BAF1-5A2B-412D-8E5A-9928ECEB2DD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3372716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153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113"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3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2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0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41728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2" tIns="179282" rIns="179282" bIns="179282" numCol="1" anchor="t" anchorCtr="0" compatLnSpc="1">
            <a:prstTxWarp prst="textNoShape">
              <a:avLst/>
            </a:prstTxWarp>
            <a:spAutoFit/>
          </a:bodyPr>
          <a:lstStyle/>
          <a:p>
            <a:pPr defTabSz="913935"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193598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25662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3" tIns="146282" rIns="182851" bIns="146282" numCol="1" spcCol="0" rtlCol="0" fromWordArt="0" anchor="ctr" anchorCtr="0" forceAA="0" compatLnSpc="1">
            <a:prstTxWarp prst="textNoShape">
              <a:avLst/>
            </a:prstTxWarp>
            <a:noAutofit/>
          </a:bodyPr>
          <a:lstStyle/>
          <a:p>
            <a:pPr algn="l" defTabSz="932305"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87570"/>
            <a:ext cx="12192000" cy="553998"/>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45758027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63143"/>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1494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289884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505811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307804"/>
          </a:xfrm>
        </p:spPr>
        <p:txBody>
          <a:bodyPr lIns="0" tIns="0" rIns="0" bIns="0"/>
          <a:lstStyle>
            <a:lvl1pPr marL="0" indent="0" algn="r">
              <a:buNone/>
              <a:defRPr sz="2000">
                <a:latin typeface="+mn-lt"/>
              </a:defRPr>
            </a:lvl1pPr>
            <a:lvl2pPr marL="342904" indent="0">
              <a:buNone/>
              <a:defRPr sz="2000"/>
            </a:lvl2pPr>
            <a:lvl3pPr marL="571507" indent="0">
              <a:buNone/>
              <a:defRPr sz="2000"/>
            </a:lvl3pPr>
            <a:lvl4pPr marL="800110" indent="0">
              <a:buNone/>
              <a:defRPr sz="2000"/>
            </a:lvl4pPr>
            <a:lvl5pPr marL="1028712" indent="0">
              <a:buNone/>
              <a:defRPr sz="2000"/>
            </a:lvl5pPr>
          </a:lstStyle>
          <a:p>
            <a:pPr lvl="0"/>
            <a:r>
              <a:rPr lang="en-US"/>
              <a:t>Session code</a:t>
            </a:r>
          </a:p>
        </p:txBody>
      </p:sp>
    </p:spTree>
    <p:extLst>
      <p:ext uri="{BB962C8B-B14F-4D97-AF65-F5344CB8AC3E}">
        <p14:creationId xmlns:p14="http://schemas.microsoft.com/office/powerpoint/2010/main" val="552202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B6A0C-77B1-4C7E-B8FC-459BD22408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E1F670-7EF8-456D-90E8-608B320431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48003-C525-4F8F-B0EF-C5F9C1C827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721F15-C758-43EC-AE8C-4C6F60C45A05}"/>
              </a:ext>
            </a:extLst>
          </p:cNvPr>
          <p:cNvSpPr>
            <a:spLocks noGrp="1"/>
          </p:cNvSpPr>
          <p:nvPr>
            <p:ph type="dt" sz="half" idx="10"/>
          </p:nvPr>
        </p:nvSpPr>
        <p:spPr/>
        <p:txBody>
          <a:bodyPr/>
          <a:lstStyle/>
          <a:p>
            <a:fld id="{70FA72B3-13E0-499E-991E-CA55BCCA76C2}" type="datetimeFigureOut">
              <a:rPr lang="en-US" smtClean="0"/>
              <a:t>2/21/2020</a:t>
            </a:fld>
            <a:endParaRPr lang="en-US"/>
          </a:p>
        </p:txBody>
      </p:sp>
      <p:sp>
        <p:nvSpPr>
          <p:cNvPr id="6" name="Footer Placeholder 5">
            <a:extLst>
              <a:ext uri="{FF2B5EF4-FFF2-40B4-BE49-F238E27FC236}">
                <a16:creationId xmlns:a16="http://schemas.microsoft.com/office/drawing/2014/main" id="{8C647E66-9D4B-47EF-9BD3-1B8EC3B2C2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E1E085-645C-4DAD-A1FE-E81F9294B5CC}"/>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38780126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8574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40883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1137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59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0648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606189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22607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4905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6984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25544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7D125-733F-433A-880D-B29AECA634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2CAFA4-CC8C-4CCF-8343-145C3589D0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40F35E-93E6-4330-9E28-04C96D5E3B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358E93-388D-4714-95CB-EB9B4A5F78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ECE4EE-020B-4C9D-A775-24326EF2B2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F8FABB-7D4F-4C60-A3E3-A5A1B3A6EC3D}"/>
              </a:ext>
            </a:extLst>
          </p:cNvPr>
          <p:cNvSpPr>
            <a:spLocks noGrp="1"/>
          </p:cNvSpPr>
          <p:nvPr>
            <p:ph type="dt" sz="half" idx="10"/>
          </p:nvPr>
        </p:nvSpPr>
        <p:spPr/>
        <p:txBody>
          <a:bodyPr/>
          <a:lstStyle/>
          <a:p>
            <a:fld id="{70FA72B3-13E0-499E-991E-CA55BCCA76C2}" type="datetimeFigureOut">
              <a:rPr lang="en-US" smtClean="0"/>
              <a:t>2/21/2020</a:t>
            </a:fld>
            <a:endParaRPr lang="en-US"/>
          </a:p>
        </p:txBody>
      </p:sp>
      <p:sp>
        <p:nvSpPr>
          <p:cNvPr id="8" name="Footer Placeholder 7">
            <a:extLst>
              <a:ext uri="{FF2B5EF4-FFF2-40B4-BE49-F238E27FC236}">
                <a16:creationId xmlns:a16="http://schemas.microsoft.com/office/drawing/2014/main" id="{B8AF87F2-7F36-49B5-8B31-D6BAB45C48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02285F-9F2B-43D5-9464-55DBE634D9A7}"/>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15300544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81859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015076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20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08240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977317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41527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3"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0373393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603"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99560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603" indent="0">
              <a:buNone/>
              <a:defRPr/>
            </a:lvl2pPr>
          </a:lstStyle>
          <a:p>
            <a:pPr lvl="0"/>
            <a:r>
              <a:rPr lang="en-US"/>
              <a:t>Click to edit Master text styles</a:t>
            </a:r>
          </a:p>
        </p:txBody>
      </p:sp>
    </p:spTree>
    <p:extLst>
      <p:ext uri="{BB962C8B-B14F-4D97-AF65-F5344CB8AC3E}">
        <p14:creationId xmlns:p14="http://schemas.microsoft.com/office/powerpoint/2010/main" val="42177886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603" indent="0">
              <a:buNone/>
              <a:defRPr/>
            </a:lvl2pPr>
          </a:lstStyle>
          <a:p>
            <a:pPr lvl="0"/>
            <a:r>
              <a:rPr lang="en-US"/>
              <a:t>Click to edit Master text styles</a:t>
            </a:r>
          </a:p>
        </p:txBody>
      </p:sp>
    </p:spTree>
    <p:extLst>
      <p:ext uri="{BB962C8B-B14F-4D97-AF65-F5344CB8AC3E}">
        <p14:creationId xmlns:p14="http://schemas.microsoft.com/office/powerpoint/2010/main" val="24434547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6185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F53B-22EC-495E-84E7-8925DC31A9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0D143D-6D9E-4BDD-A455-E64E4D10FCC4}"/>
              </a:ext>
            </a:extLst>
          </p:cNvPr>
          <p:cNvSpPr>
            <a:spLocks noGrp="1"/>
          </p:cNvSpPr>
          <p:nvPr>
            <p:ph type="dt" sz="half" idx="10"/>
          </p:nvPr>
        </p:nvSpPr>
        <p:spPr/>
        <p:txBody>
          <a:bodyPr/>
          <a:lstStyle/>
          <a:p>
            <a:fld id="{70FA72B3-13E0-499E-991E-CA55BCCA76C2}" type="datetimeFigureOut">
              <a:rPr lang="en-US" smtClean="0"/>
              <a:t>2/21/2020</a:t>
            </a:fld>
            <a:endParaRPr lang="en-US"/>
          </a:p>
        </p:txBody>
      </p:sp>
      <p:sp>
        <p:nvSpPr>
          <p:cNvPr id="4" name="Footer Placeholder 3">
            <a:extLst>
              <a:ext uri="{FF2B5EF4-FFF2-40B4-BE49-F238E27FC236}">
                <a16:creationId xmlns:a16="http://schemas.microsoft.com/office/drawing/2014/main" id="{9D1FC325-30FC-4203-95A3-AC08810354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16371F-A67D-4875-9567-981089CCAEB8}"/>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16112234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45009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89531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6627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190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583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6509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65818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09371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6648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Section Title Blue">
    <p:bg bwMode="ltGray">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3729" name="think-cell Slide" r:id="rId5" imgW="425" imgH="426" progId="TCLayout.ActiveDocument.1">
                  <p:embed/>
                </p:oleObj>
              </mc:Choice>
              <mc:Fallback>
                <p:oleObj name="think-cell Slide" r:id="rId5" imgW="425" imgH="42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Rectangle 29"/>
          <p:cNvSpPr/>
          <p:nvPr userDrawn="1"/>
        </p:nvSpPr>
        <p:spPr bwMode="auto">
          <a:xfrm>
            <a:off x="1" y="1"/>
            <a:ext cx="12192000" cy="6857999"/>
          </a:xfrm>
          <a:prstGeom prst="rect">
            <a:avLst/>
          </a:prstGeom>
          <a:gradFill flip="none" rotWithShape="1">
            <a:gsLst>
              <a:gs pos="0">
                <a:srgbClr val="FFFFFF">
                  <a:alpha val="55000"/>
                </a:srgbClr>
              </a:gs>
              <a:gs pos="34000">
                <a:schemeClr val="bg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solidFill>
                <a:schemeClr val="bg1"/>
              </a:solidFill>
              <a:ea typeface="Segoe UI" pitchFamily="34" charset="0"/>
              <a:cs typeface="Segoe UI" pitchFamily="34" charset="0"/>
            </a:endParaRPr>
          </a:p>
        </p:txBody>
      </p:sp>
      <p:sp>
        <p:nvSpPr>
          <p:cNvPr id="10" name="Rectangle 9"/>
          <p:cNvSpPr/>
          <p:nvPr userDrawn="1"/>
        </p:nvSpPr>
        <p:spPr bwMode="auto">
          <a:xfrm>
            <a:off x="3176" y="0"/>
            <a:ext cx="5952457" cy="6858000"/>
          </a:xfrm>
          <a:prstGeom prst="rect">
            <a:avLst/>
          </a:prstGeom>
          <a:solidFill>
            <a:srgbClr val="0072C6">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ctrTitle" hasCustomPrompt="1"/>
          </p:nvPr>
        </p:nvSpPr>
        <p:spPr>
          <a:xfrm>
            <a:off x="579439" y="2142637"/>
            <a:ext cx="5237162" cy="2031325"/>
          </a:xfrm>
          <a:prstGeom prst="rect">
            <a:avLst/>
          </a:prstGeom>
        </p:spPr>
        <p:txBody>
          <a:bodyPr lIns="0" tIns="91440" rIns="146304" bIns="91440"/>
          <a:lstStyle>
            <a:lvl1pPr algn="l">
              <a:defRPr sz="6000">
                <a:solidFill>
                  <a:schemeClr val="bg1"/>
                </a:solidFill>
              </a:defRPr>
            </a:lvl1pPr>
          </a:lstStyle>
          <a:p>
            <a:r>
              <a:rPr lang="en-US"/>
              <a:t>Lorem ipsum</a:t>
            </a:r>
            <a:br>
              <a:rPr lang="en-US"/>
            </a:br>
            <a:r>
              <a:rPr lang="en-US"/>
              <a:t>dolor </a:t>
            </a:r>
            <a:r>
              <a:rPr lang="en-US" err="1"/>
              <a:t>amet</a:t>
            </a:r>
            <a:endParaRPr lang="en-US"/>
          </a:p>
        </p:txBody>
      </p:sp>
      <p:sp>
        <p:nvSpPr>
          <p:cNvPr id="12" name="Subtitle 2"/>
          <p:cNvSpPr>
            <a:spLocks noGrp="1"/>
          </p:cNvSpPr>
          <p:nvPr>
            <p:ph type="subTitle" idx="1" hasCustomPrompt="1"/>
          </p:nvPr>
        </p:nvSpPr>
        <p:spPr>
          <a:xfrm>
            <a:off x="579438" y="3954463"/>
            <a:ext cx="5237099" cy="972574"/>
          </a:xfrm>
          <a:prstGeom prst="rect">
            <a:avLst/>
          </a:prstGeom>
        </p:spPr>
        <p:txBody>
          <a:bodyPr lIns="0" tIns="146304" rIns="182880" bIns="146304"/>
          <a:lstStyle>
            <a:lvl1pPr marL="0" indent="0" algn="l">
              <a:lnSpc>
                <a:spcPct val="100000"/>
              </a:lnSpc>
              <a:buNone/>
              <a:defRPr sz="2200">
                <a:solidFill>
                  <a:schemeClr val="bg1"/>
                </a:solidFill>
                <a:latin typeface="+mn-lt"/>
              </a:defRPr>
            </a:lvl1pPr>
            <a:lvl2pPr marL="457205"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2" indent="0" algn="ctr">
              <a:buNone/>
              <a:defRPr>
                <a:solidFill>
                  <a:schemeClr val="tx1">
                    <a:tint val="75000"/>
                  </a:schemeClr>
                </a:solidFill>
              </a:defRPr>
            </a:lvl5pPr>
            <a:lvl6pPr marL="2286027" indent="0" algn="ctr">
              <a:buNone/>
              <a:defRPr>
                <a:solidFill>
                  <a:schemeClr val="tx1">
                    <a:tint val="75000"/>
                  </a:schemeClr>
                </a:solidFill>
              </a:defRPr>
            </a:lvl6pPr>
            <a:lvl7pPr marL="2743233" indent="0" algn="ctr">
              <a:buNone/>
              <a:defRPr>
                <a:solidFill>
                  <a:schemeClr val="tx1">
                    <a:tint val="75000"/>
                  </a:schemeClr>
                </a:solidFill>
              </a:defRPr>
            </a:lvl7pPr>
            <a:lvl8pPr marL="3200438" indent="0" algn="ctr">
              <a:buNone/>
              <a:defRPr>
                <a:solidFill>
                  <a:schemeClr val="tx1">
                    <a:tint val="75000"/>
                  </a:schemeClr>
                </a:solidFill>
              </a:defRPr>
            </a:lvl8pPr>
            <a:lvl9pPr marL="3657643"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9776561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C764B8-279A-4346-B668-7C584C761C91}"/>
              </a:ext>
            </a:extLst>
          </p:cNvPr>
          <p:cNvSpPr>
            <a:spLocks noGrp="1"/>
          </p:cNvSpPr>
          <p:nvPr>
            <p:ph type="dt" sz="half" idx="10"/>
          </p:nvPr>
        </p:nvSpPr>
        <p:spPr/>
        <p:txBody>
          <a:bodyPr/>
          <a:lstStyle/>
          <a:p>
            <a:fld id="{70FA72B3-13E0-499E-991E-CA55BCCA76C2}" type="datetimeFigureOut">
              <a:rPr lang="en-US" smtClean="0"/>
              <a:t>2/21/2020</a:t>
            </a:fld>
            <a:endParaRPr lang="en-US"/>
          </a:p>
        </p:txBody>
      </p:sp>
      <p:sp>
        <p:nvSpPr>
          <p:cNvPr id="3" name="Footer Placeholder 2">
            <a:extLst>
              <a:ext uri="{FF2B5EF4-FFF2-40B4-BE49-F238E27FC236}">
                <a16:creationId xmlns:a16="http://schemas.microsoft.com/office/drawing/2014/main" id="{DDD6FEF8-77C4-4D45-902C-BFAB26579B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B589C8-DDFE-419A-8755-EEE5E62C8F3B}"/>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17617817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8928" y="3461170"/>
            <a:ext cx="9250211" cy="817877"/>
          </a:xfrm>
        </p:spPr>
        <p:txBody>
          <a:bodyPr anchor="b"/>
          <a:lstStyle>
            <a:lvl1pPr>
              <a:defRPr sz="5400">
                <a:gradFill>
                  <a:gsLst>
                    <a:gs pos="8850">
                      <a:srgbClr val="FFFFFF"/>
                    </a:gs>
                    <a:gs pos="34000">
                      <a:srgbClr val="FFFFFF"/>
                    </a:gs>
                  </a:gsLst>
                  <a:lin ang="5400000" scaled="0"/>
                </a:gradFill>
              </a:defRPr>
            </a:lvl1pPr>
          </a:lstStyle>
          <a:p>
            <a:r>
              <a:rPr lang="en-US"/>
              <a:t>Title of the presentation goes here</a:t>
            </a:r>
          </a:p>
        </p:txBody>
      </p:sp>
      <p:grpSp>
        <p:nvGrpSpPr>
          <p:cNvPr id="4" name="Group 3"/>
          <p:cNvGrpSpPr>
            <a:grpSpLocks noChangeAspect="1"/>
          </p:cNvGrpSpPr>
          <p:nvPr userDrawn="1"/>
        </p:nvGrpSpPr>
        <p:grpSpPr bwMode="black">
          <a:xfrm>
            <a:off x="268927" y="342543"/>
            <a:ext cx="1277761" cy="274320"/>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8" name="Text Placeholder 4"/>
          <p:cNvSpPr>
            <a:spLocks noGrp="1"/>
          </p:cNvSpPr>
          <p:nvPr>
            <p:ph type="body" sz="quarter" idx="12" hasCustomPrompt="1"/>
          </p:nvPr>
        </p:nvSpPr>
        <p:spPr>
          <a:xfrm>
            <a:off x="268928" y="4797630"/>
            <a:ext cx="7213834" cy="453271"/>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spTree>
    <p:extLst>
      <p:ext uri="{BB962C8B-B14F-4D97-AF65-F5344CB8AC3E}">
        <p14:creationId xmlns:p14="http://schemas.microsoft.com/office/powerpoint/2010/main" val="19779617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White">
    <p:bg bwMode="gray">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8928" y="3461170"/>
            <a:ext cx="9250211" cy="817877"/>
          </a:xfrm>
        </p:spPr>
        <p:txBody>
          <a:bodyPr anchor="b"/>
          <a:lstStyle>
            <a:lvl1pPr>
              <a:defRPr sz="5400">
                <a:solidFill>
                  <a:schemeClr val="tx2"/>
                </a:solidFill>
              </a:defRPr>
            </a:lvl1pPr>
          </a:lstStyle>
          <a:p>
            <a:r>
              <a:rPr lang="en-US"/>
              <a:t>Title of the presentation goes here</a:t>
            </a:r>
          </a:p>
        </p:txBody>
      </p:sp>
      <p:sp>
        <p:nvSpPr>
          <p:cNvPr id="8" name="Text Placeholder 4"/>
          <p:cNvSpPr>
            <a:spLocks noGrp="1"/>
          </p:cNvSpPr>
          <p:nvPr>
            <p:ph type="body" sz="quarter" idx="12" hasCustomPrompt="1"/>
          </p:nvPr>
        </p:nvSpPr>
        <p:spPr>
          <a:xfrm>
            <a:off x="268928" y="4797630"/>
            <a:ext cx="7213834" cy="453271"/>
          </a:xfrm>
        </p:spPr>
        <p:txBody>
          <a:bodyPr>
            <a:noAutofit/>
          </a:bodyPr>
          <a:lstStyle>
            <a:lvl1pPr marL="0" indent="0">
              <a:spcBef>
                <a:spcPts val="0"/>
              </a:spcBef>
              <a:buNone/>
              <a:defRPr sz="2800" b="0" i="0" spc="-70" baseline="0">
                <a:solidFill>
                  <a:schemeClr val="tx1"/>
                </a:solidFill>
                <a:latin typeface="Segoe UI Light" charset="0"/>
                <a:ea typeface="Segoe UI Light" charset="0"/>
                <a:cs typeface="Segoe UI Light" charset="0"/>
              </a:defRPr>
            </a:lvl1pPr>
          </a:lstStyle>
          <a:p>
            <a:pPr lvl="0"/>
            <a:r>
              <a:rPr lang="en-US"/>
              <a:t>Speaker Name</a:t>
            </a:r>
          </a:p>
        </p:txBody>
      </p:sp>
      <p:grpSp>
        <p:nvGrpSpPr>
          <p:cNvPr id="7" name="Group 6"/>
          <p:cNvGrpSpPr>
            <a:grpSpLocks noChangeAspect="1"/>
          </p:cNvGrpSpPr>
          <p:nvPr userDrawn="1"/>
        </p:nvGrpSpPr>
        <p:grpSpPr bwMode="black">
          <a:xfrm>
            <a:off x="268929" y="250547"/>
            <a:ext cx="1277765" cy="274320"/>
            <a:chOff x="457200" y="1643393"/>
            <a:chExt cx="4492753" cy="96454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2855348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Title Slide with Picture">
    <p:bg bwMode="gray">
      <p:bgPr>
        <a:solidFill>
          <a:schemeClr val="bg1"/>
        </a:solidFill>
        <a:effectLst/>
      </p:bgPr>
    </p:bg>
    <p:spTree>
      <p:nvGrpSpPr>
        <p:cNvPr id="1" name=""/>
        <p:cNvGrpSpPr/>
        <p:nvPr/>
      </p:nvGrpSpPr>
      <p:grpSpPr>
        <a:xfrm>
          <a:off x="0" y="0"/>
          <a:ext cx="0" cy="0"/>
          <a:chOff x="0" y="0"/>
          <a:chExt cx="0" cy="0"/>
        </a:xfrm>
      </p:grpSpPr>
      <p:sp>
        <p:nvSpPr>
          <p:cNvPr id="44" name="Rectangle 43"/>
          <p:cNvSpPr/>
          <p:nvPr userDrawn="1"/>
        </p:nvSpPr>
        <p:spPr bwMode="auto">
          <a:xfrm>
            <a:off x="115825" y="4532879"/>
            <a:ext cx="11960352" cy="22309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7"/>
          <p:cNvSpPr>
            <a:spLocks/>
          </p:cNvSpPr>
          <p:nvPr userDrawn="1"/>
        </p:nvSpPr>
        <p:spPr bwMode="auto">
          <a:xfrm>
            <a:off x="378425" y="5199993"/>
            <a:ext cx="1326992" cy="860082"/>
          </a:xfrm>
          <a:custGeom>
            <a:avLst/>
            <a:gdLst>
              <a:gd name="connsiteX0" fmla="*/ 3730592 w 6186123"/>
              <a:gd name="connsiteY0" fmla="*/ 704234 h 4009506"/>
              <a:gd name="connsiteX1" fmla="*/ 4905742 w 6186123"/>
              <a:gd name="connsiteY1" fmla="*/ 1421442 h 4009506"/>
              <a:gd name="connsiteX2" fmla="*/ 5026805 w 6186123"/>
              <a:gd name="connsiteY2" fmla="*/ 1500420 h 4009506"/>
              <a:gd name="connsiteX3" fmla="*/ 6025568 w 6186123"/>
              <a:gd name="connsiteY3" fmla="*/ 2138323 h 4009506"/>
              <a:gd name="connsiteX4" fmla="*/ 5393018 w 6186123"/>
              <a:gd name="connsiteY4" fmla="*/ 3921415 h 4009506"/>
              <a:gd name="connsiteX5" fmla="*/ 4896663 w 6186123"/>
              <a:gd name="connsiteY5" fmla="*/ 4009506 h 4009506"/>
              <a:gd name="connsiteX6" fmla="*/ 3667881 w 6186123"/>
              <a:gd name="connsiteY6" fmla="*/ 4009506 h 4009506"/>
              <a:gd name="connsiteX7" fmla="*/ 2433046 w 6186123"/>
              <a:gd name="connsiteY7" fmla="*/ 4009506 h 4009506"/>
              <a:gd name="connsiteX8" fmla="*/ 1376778 w 6186123"/>
              <a:gd name="connsiteY8" fmla="*/ 3274399 h 4009506"/>
              <a:gd name="connsiteX9" fmla="*/ 1328353 w 6186123"/>
              <a:gd name="connsiteY9" fmla="*/ 3098216 h 4009506"/>
              <a:gd name="connsiteX10" fmla="*/ 1367698 w 6186123"/>
              <a:gd name="connsiteY10" fmla="*/ 3049614 h 4009506"/>
              <a:gd name="connsiteX11" fmla="*/ 1410070 w 6186123"/>
              <a:gd name="connsiteY11" fmla="*/ 3049614 h 4009506"/>
              <a:gd name="connsiteX12" fmla="*/ 3110995 w 6186123"/>
              <a:gd name="connsiteY12" fmla="*/ 3046576 h 4009506"/>
              <a:gd name="connsiteX13" fmla="*/ 3244163 w 6186123"/>
              <a:gd name="connsiteY13" fmla="*/ 3101253 h 4009506"/>
              <a:gd name="connsiteX14" fmla="*/ 3934218 w 6186123"/>
              <a:gd name="connsiteY14" fmla="*/ 3234909 h 4009506"/>
              <a:gd name="connsiteX15" fmla="*/ 4297405 w 6186123"/>
              <a:gd name="connsiteY15" fmla="*/ 2627383 h 4009506"/>
              <a:gd name="connsiteX16" fmla="*/ 3897899 w 6186123"/>
              <a:gd name="connsiteY16" fmla="*/ 2089721 h 4009506"/>
              <a:gd name="connsiteX17" fmla="*/ 3235083 w 6186123"/>
              <a:gd name="connsiteY17" fmla="*/ 2238565 h 4009506"/>
              <a:gd name="connsiteX18" fmla="*/ 3126127 w 6186123"/>
              <a:gd name="connsiteY18" fmla="*/ 2287168 h 4009506"/>
              <a:gd name="connsiteX19" fmla="*/ 1594690 w 6186123"/>
              <a:gd name="connsiteY19" fmla="*/ 2284130 h 4009506"/>
              <a:gd name="connsiteX20" fmla="*/ 1564424 w 6186123"/>
              <a:gd name="connsiteY20" fmla="*/ 2284130 h 4009506"/>
              <a:gd name="connsiteX21" fmla="*/ 1543238 w 6186123"/>
              <a:gd name="connsiteY21" fmla="*/ 2235528 h 4009506"/>
              <a:gd name="connsiteX22" fmla="*/ 1861027 w 6186123"/>
              <a:gd name="connsiteY22" fmla="*/ 1949990 h 4009506"/>
              <a:gd name="connsiteX23" fmla="*/ 2248426 w 6186123"/>
              <a:gd name="connsiteY23" fmla="*/ 1816334 h 4009506"/>
              <a:gd name="connsiteX24" fmla="*/ 2318037 w 6186123"/>
              <a:gd name="connsiteY24" fmla="*/ 1746469 h 4009506"/>
              <a:gd name="connsiteX25" fmla="*/ 3395491 w 6186123"/>
              <a:gd name="connsiteY25" fmla="*/ 734936 h 4009506"/>
              <a:gd name="connsiteX26" fmla="*/ 3730592 w 6186123"/>
              <a:gd name="connsiteY26" fmla="*/ 704234 h 4009506"/>
              <a:gd name="connsiteX27" fmla="*/ 2300746 w 6186123"/>
              <a:gd name="connsiteY27" fmla="*/ 8 h 4009506"/>
              <a:gd name="connsiteX28" fmla="*/ 3310471 w 6186123"/>
              <a:gd name="connsiteY28" fmla="*/ 548954 h 4009506"/>
              <a:gd name="connsiteX29" fmla="*/ 3286263 w 6186123"/>
              <a:gd name="connsiteY29" fmla="*/ 615813 h 4009506"/>
              <a:gd name="connsiteX30" fmla="*/ 3098646 w 6186123"/>
              <a:gd name="connsiteY30" fmla="*/ 679632 h 4009506"/>
              <a:gd name="connsiteX31" fmla="*/ 2980630 w 6186123"/>
              <a:gd name="connsiteY31" fmla="*/ 652281 h 4009506"/>
              <a:gd name="connsiteX32" fmla="*/ 2281608 w 6186123"/>
              <a:gd name="connsiteY32" fmla="*/ 321028 h 4009506"/>
              <a:gd name="connsiteX33" fmla="*/ 1522065 w 6186123"/>
              <a:gd name="connsiteY33" fmla="*/ 706983 h 4009506"/>
              <a:gd name="connsiteX34" fmla="*/ 1367735 w 6186123"/>
              <a:gd name="connsiteY34" fmla="*/ 1041275 h 4009506"/>
              <a:gd name="connsiteX35" fmla="*/ 1279979 w 6186123"/>
              <a:gd name="connsiteY35" fmla="*/ 1108133 h 4009506"/>
              <a:gd name="connsiteX36" fmla="*/ 889616 w 6186123"/>
              <a:gd name="connsiteY36" fmla="*/ 1120289 h 4009506"/>
              <a:gd name="connsiteX37" fmla="*/ 323741 w 6186123"/>
              <a:gd name="connsiteY37" fmla="*/ 1828380 h 4009506"/>
              <a:gd name="connsiteX38" fmla="*/ 910798 w 6186123"/>
              <a:gd name="connsiteY38" fmla="*/ 2500003 h 4009506"/>
              <a:gd name="connsiteX39" fmla="*/ 1053024 w 6186123"/>
              <a:gd name="connsiteY39" fmla="*/ 2509120 h 4009506"/>
              <a:gd name="connsiteX40" fmla="*/ 2124252 w 6186123"/>
              <a:gd name="connsiteY40" fmla="*/ 2509120 h 4009506"/>
              <a:gd name="connsiteX41" fmla="*/ 3243898 w 6186123"/>
              <a:gd name="connsiteY41" fmla="*/ 2512159 h 4009506"/>
              <a:gd name="connsiteX42" fmla="*/ 3346784 w 6186123"/>
              <a:gd name="connsiteY42" fmla="*/ 2457457 h 4009506"/>
              <a:gd name="connsiteX43" fmla="*/ 3800694 w 6186123"/>
              <a:gd name="connsiteY43" fmla="*/ 2293350 h 4009506"/>
              <a:gd name="connsiteX44" fmla="*/ 4085145 w 6186123"/>
              <a:gd name="connsiteY44" fmla="*/ 2688422 h 4009506"/>
              <a:gd name="connsiteX45" fmla="*/ 3776486 w 6186123"/>
              <a:gd name="connsiteY45" fmla="*/ 3068299 h 4009506"/>
              <a:gd name="connsiteX46" fmla="*/ 3358888 w 6186123"/>
              <a:gd name="connsiteY46" fmla="*/ 2904192 h 4009506"/>
              <a:gd name="connsiteX47" fmla="*/ 3240872 w 6186123"/>
              <a:gd name="connsiteY47" fmla="*/ 2843412 h 4009506"/>
              <a:gd name="connsiteX48" fmla="*/ 1062102 w 6186123"/>
              <a:gd name="connsiteY48" fmla="*/ 2843412 h 4009506"/>
              <a:gd name="connsiteX49" fmla="*/ 196646 w 6186123"/>
              <a:gd name="connsiteY49" fmla="*/ 2417949 h 4009506"/>
              <a:gd name="connsiteX50" fmla="*/ 886590 w 6186123"/>
              <a:gd name="connsiteY50" fmla="*/ 795115 h 4009506"/>
              <a:gd name="connsiteX51" fmla="*/ 1059076 w 6186123"/>
              <a:gd name="connsiteY51" fmla="*/ 785998 h 4009506"/>
              <a:gd name="connsiteX52" fmla="*/ 1134728 w 6186123"/>
              <a:gd name="connsiteY52" fmla="*/ 737373 h 4009506"/>
              <a:gd name="connsiteX53" fmla="*/ 2118200 w 6186123"/>
              <a:gd name="connsiteY53" fmla="*/ 11048 h 4009506"/>
              <a:gd name="connsiteX54" fmla="*/ 2300746 w 6186123"/>
              <a:gd name="connsiteY54" fmla="*/ 8 h 400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6123" h="4009506">
                <a:moveTo>
                  <a:pt x="3730592" y="704234"/>
                </a:moveTo>
                <a:cubicBezTo>
                  <a:pt x="4211053" y="720045"/>
                  <a:pt x="4662293" y="989528"/>
                  <a:pt x="4905742" y="1421442"/>
                </a:cubicBezTo>
                <a:cubicBezTo>
                  <a:pt x="4932981" y="1476119"/>
                  <a:pt x="4969300" y="1497383"/>
                  <a:pt x="5026805" y="1500420"/>
                </a:cubicBezTo>
                <a:cubicBezTo>
                  <a:pt x="5468682" y="1539910"/>
                  <a:pt x="5801603" y="1755582"/>
                  <a:pt x="6025568" y="2138323"/>
                </a:cubicBezTo>
                <a:cubicBezTo>
                  <a:pt x="6400861" y="2782302"/>
                  <a:pt x="6089125" y="3657141"/>
                  <a:pt x="5393018" y="3921415"/>
                </a:cubicBezTo>
                <a:cubicBezTo>
                  <a:pt x="5232610" y="3982167"/>
                  <a:pt x="5066150" y="4009506"/>
                  <a:pt x="4896663" y="4009506"/>
                </a:cubicBezTo>
                <a:cubicBezTo>
                  <a:pt x="4488078" y="4009506"/>
                  <a:pt x="4076466" y="4009506"/>
                  <a:pt x="3667881" y="4009506"/>
                </a:cubicBezTo>
                <a:cubicBezTo>
                  <a:pt x="3256269" y="4009506"/>
                  <a:pt x="2844658" y="4009506"/>
                  <a:pt x="2433046" y="4009506"/>
                </a:cubicBezTo>
                <a:cubicBezTo>
                  <a:pt x="1948797" y="4009506"/>
                  <a:pt x="1543238" y="3730044"/>
                  <a:pt x="1376778" y="3274399"/>
                </a:cubicBezTo>
                <a:cubicBezTo>
                  <a:pt x="1355592" y="3216684"/>
                  <a:pt x="1343486" y="3158969"/>
                  <a:pt x="1328353" y="3098216"/>
                </a:cubicBezTo>
                <a:cubicBezTo>
                  <a:pt x="1319273" y="3064802"/>
                  <a:pt x="1334406" y="3049614"/>
                  <a:pt x="1367698" y="3049614"/>
                </a:cubicBezTo>
                <a:cubicBezTo>
                  <a:pt x="1382831" y="3049614"/>
                  <a:pt x="1394937" y="3049614"/>
                  <a:pt x="1410070" y="3049614"/>
                </a:cubicBezTo>
                <a:cubicBezTo>
                  <a:pt x="1976036" y="3049614"/>
                  <a:pt x="2545028" y="3049614"/>
                  <a:pt x="3110995" y="3046576"/>
                </a:cubicBezTo>
                <a:cubicBezTo>
                  <a:pt x="3165473" y="3046576"/>
                  <a:pt x="3204818" y="3061764"/>
                  <a:pt x="3244163" y="3101253"/>
                </a:cubicBezTo>
                <a:cubicBezTo>
                  <a:pt x="3425756" y="3289587"/>
                  <a:pt x="3698146" y="3341227"/>
                  <a:pt x="3934218" y="3234909"/>
                </a:cubicBezTo>
                <a:cubicBezTo>
                  <a:pt x="4167263" y="3128592"/>
                  <a:pt x="4318590" y="2885581"/>
                  <a:pt x="4297405" y="2627383"/>
                </a:cubicBezTo>
                <a:cubicBezTo>
                  <a:pt x="4276219" y="2369184"/>
                  <a:pt x="4143050" y="2180850"/>
                  <a:pt x="3897899" y="2089721"/>
                </a:cubicBezTo>
                <a:cubicBezTo>
                  <a:pt x="3652748" y="1998592"/>
                  <a:pt x="3425756" y="2050232"/>
                  <a:pt x="3235083" y="2238565"/>
                </a:cubicBezTo>
                <a:cubicBezTo>
                  <a:pt x="3204818" y="2268942"/>
                  <a:pt x="3171526" y="2287168"/>
                  <a:pt x="3126127" y="2287168"/>
                </a:cubicBezTo>
                <a:cubicBezTo>
                  <a:pt x="2617666" y="2284130"/>
                  <a:pt x="2106178" y="2284130"/>
                  <a:pt x="1594690" y="2284130"/>
                </a:cubicBezTo>
                <a:cubicBezTo>
                  <a:pt x="1585610" y="2284130"/>
                  <a:pt x="1576531" y="2284130"/>
                  <a:pt x="1564424" y="2284130"/>
                </a:cubicBezTo>
                <a:cubicBezTo>
                  <a:pt x="1522053" y="2284130"/>
                  <a:pt x="1515999" y="2268942"/>
                  <a:pt x="1543238" y="2235528"/>
                </a:cubicBezTo>
                <a:cubicBezTo>
                  <a:pt x="1631009" y="2120098"/>
                  <a:pt x="1736938" y="2022893"/>
                  <a:pt x="1861027" y="1949990"/>
                </a:cubicBezTo>
                <a:cubicBezTo>
                  <a:pt x="1982089" y="1883162"/>
                  <a:pt x="2109204" y="1831522"/>
                  <a:pt x="2248426" y="1816334"/>
                </a:cubicBezTo>
                <a:cubicBezTo>
                  <a:pt x="2290798" y="1813297"/>
                  <a:pt x="2305931" y="1785958"/>
                  <a:pt x="2318037" y="1746469"/>
                </a:cubicBezTo>
                <a:cubicBezTo>
                  <a:pt x="2484497" y="1202732"/>
                  <a:pt x="2841631" y="859479"/>
                  <a:pt x="3395491" y="734936"/>
                </a:cubicBezTo>
                <a:cubicBezTo>
                  <a:pt x="3507284" y="710446"/>
                  <a:pt x="3619716" y="700585"/>
                  <a:pt x="3730592" y="704234"/>
                </a:cubicBezTo>
                <a:close/>
                <a:moveTo>
                  <a:pt x="2300746" y="8"/>
                </a:moveTo>
                <a:cubicBezTo>
                  <a:pt x="2715707" y="1504"/>
                  <a:pt x="3053634" y="192630"/>
                  <a:pt x="3310471" y="548954"/>
                </a:cubicBezTo>
                <a:cubicBezTo>
                  <a:pt x="3337706" y="588461"/>
                  <a:pt x="3334680" y="603657"/>
                  <a:pt x="3286263" y="615813"/>
                </a:cubicBezTo>
                <a:cubicBezTo>
                  <a:pt x="3222715" y="627969"/>
                  <a:pt x="3159168" y="649242"/>
                  <a:pt x="3098646" y="679632"/>
                </a:cubicBezTo>
                <a:cubicBezTo>
                  <a:pt x="3050229" y="703944"/>
                  <a:pt x="3016943" y="697866"/>
                  <a:pt x="2980630" y="652281"/>
                </a:cubicBezTo>
                <a:cubicBezTo>
                  <a:pt x="2799066" y="436511"/>
                  <a:pt x="2560006" y="321028"/>
                  <a:pt x="2281608" y="321028"/>
                </a:cubicBezTo>
                <a:cubicBezTo>
                  <a:pt x="1966897" y="321028"/>
                  <a:pt x="1712707" y="451706"/>
                  <a:pt x="1522065" y="706983"/>
                </a:cubicBezTo>
                <a:cubicBezTo>
                  <a:pt x="1446413" y="807271"/>
                  <a:pt x="1394970" y="916675"/>
                  <a:pt x="1367735" y="1041275"/>
                </a:cubicBezTo>
                <a:cubicBezTo>
                  <a:pt x="1358657" y="1092938"/>
                  <a:pt x="1331422" y="1108133"/>
                  <a:pt x="1279979" y="1108133"/>
                </a:cubicBezTo>
                <a:cubicBezTo>
                  <a:pt x="1149858" y="1108133"/>
                  <a:pt x="1019737" y="1095977"/>
                  <a:pt x="889616" y="1120289"/>
                </a:cubicBezTo>
                <a:cubicBezTo>
                  <a:pt x="553722" y="1181070"/>
                  <a:pt x="317689" y="1472815"/>
                  <a:pt x="323741" y="1828380"/>
                </a:cubicBezTo>
                <a:cubicBezTo>
                  <a:pt x="326767" y="2165711"/>
                  <a:pt x="574905" y="2448340"/>
                  <a:pt x="910798" y="2500003"/>
                </a:cubicBezTo>
                <a:cubicBezTo>
                  <a:pt x="956189" y="2506081"/>
                  <a:pt x="1004607" y="2509120"/>
                  <a:pt x="1053024" y="2509120"/>
                </a:cubicBezTo>
                <a:cubicBezTo>
                  <a:pt x="1410100" y="2509120"/>
                  <a:pt x="1767176" y="2509120"/>
                  <a:pt x="2124252" y="2509120"/>
                </a:cubicBezTo>
                <a:cubicBezTo>
                  <a:pt x="2499485" y="2509120"/>
                  <a:pt x="2871691" y="2509120"/>
                  <a:pt x="3243898" y="2512159"/>
                </a:cubicBezTo>
                <a:cubicBezTo>
                  <a:pt x="3289289" y="2512159"/>
                  <a:pt x="3319550" y="2500003"/>
                  <a:pt x="3346784" y="2457457"/>
                </a:cubicBezTo>
                <a:cubicBezTo>
                  <a:pt x="3446644" y="2302467"/>
                  <a:pt x="3631235" y="2238647"/>
                  <a:pt x="3800694" y="2293350"/>
                </a:cubicBezTo>
                <a:cubicBezTo>
                  <a:pt x="3973180" y="2348052"/>
                  <a:pt x="4094223" y="2515198"/>
                  <a:pt x="4085145" y="2688422"/>
                </a:cubicBezTo>
                <a:cubicBezTo>
                  <a:pt x="4079093" y="2870763"/>
                  <a:pt x="3955024" y="3022714"/>
                  <a:pt x="3776486" y="3068299"/>
                </a:cubicBezTo>
                <a:cubicBezTo>
                  <a:pt x="3622156" y="3107806"/>
                  <a:pt x="3449670" y="3043987"/>
                  <a:pt x="3358888" y="2904192"/>
                </a:cubicBezTo>
                <a:cubicBezTo>
                  <a:pt x="3328628" y="2855568"/>
                  <a:pt x="3292315" y="2843412"/>
                  <a:pt x="3240872" y="2843412"/>
                </a:cubicBezTo>
                <a:cubicBezTo>
                  <a:pt x="2514615" y="2843412"/>
                  <a:pt x="1788359" y="2846451"/>
                  <a:pt x="1062102" y="2843412"/>
                </a:cubicBezTo>
                <a:cubicBezTo>
                  <a:pt x="705026" y="2843412"/>
                  <a:pt x="408471" y="2709695"/>
                  <a:pt x="196646" y="2417949"/>
                </a:cubicBezTo>
                <a:cubicBezTo>
                  <a:pt x="-260290" y="1797990"/>
                  <a:pt x="124021" y="895402"/>
                  <a:pt x="886590" y="795115"/>
                </a:cubicBezTo>
                <a:cubicBezTo>
                  <a:pt x="944085" y="785998"/>
                  <a:pt x="1001581" y="782959"/>
                  <a:pt x="1059076" y="785998"/>
                </a:cubicBezTo>
                <a:cubicBezTo>
                  <a:pt x="1098415" y="785998"/>
                  <a:pt x="1116571" y="773842"/>
                  <a:pt x="1134728" y="737373"/>
                </a:cubicBezTo>
                <a:cubicBezTo>
                  <a:pt x="1334448" y="324067"/>
                  <a:pt x="1661264" y="68790"/>
                  <a:pt x="2118200" y="11048"/>
                </a:cubicBezTo>
                <a:cubicBezTo>
                  <a:pt x="2180613" y="3451"/>
                  <a:pt x="2241465" y="-205"/>
                  <a:pt x="2300746" y="8"/>
                </a:cubicBezTo>
                <a:close/>
              </a:path>
            </a:pathLst>
          </a:custGeom>
          <a:solidFill>
            <a:schemeClr val="bg1"/>
          </a:solidFill>
          <a:ln>
            <a:noFill/>
          </a:ln>
        </p:spPr>
        <p:txBody>
          <a:bodyPr vert="horz" wrap="square" lIns="121918" tIns="60960" rIns="121918" bIns="60960" numCol="1" anchor="t" anchorCtr="0" compatLnSpc="1">
            <a:prstTxWarp prst="textNoShape">
              <a:avLst/>
            </a:prstTxWarp>
            <a:noAutofit/>
          </a:bodyPr>
          <a:lstStyle/>
          <a:p>
            <a:endParaRPr lang="en-US" sz="2400"/>
          </a:p>
        </p:txBody>
      </p:sp>
      <p:cxnSp>
        <p:nvCxnSpPr>
          <p:cNvPr id="49" name="Straight Connector 48"/>
          <p:cNvCxnSpPr/>
          <p:nvPr userDrawn="1"/>
        </p:nvCxnSpPr>
        <p:spPr>
          <a:xfrm>
            <a:off x="1929749" y="4853520"/>
            <a:ext cx="0" cy="155302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itle 4"/>
          <p:cNvSpPr>
            <a:spLocks noGrp="1"/>
          </p:cNvSpPr>
          <p:nvPr userDrawn="1">
            <p:ph type="title" hasCustomPrompt="1"/>
          </p:nvPr>
        </p:nvSpPr>
        <p:spPr>
          <a:xfrm>
            <a:off x="2163522" y="4696678"/>
            <a:ext cx="9722796" cy="1096641"/>
          </a:xfrm>
        </p:spPr>
        <p:txBody>
          <a:bodyPr tIns="0" anchor="t"/>
          <a:lstStyle>
            <a:lvl1pPr>
              <a:defRPr sz="3600" cap="none" baseline="0">
                <a:solidFill>
                  <a:schemeClr val="bg1"/>
                </a:solidFill>
                <a:latin typeface="+mj-lt"/>
              </a:defRPr>
            </a:lvl1pPr>
          </a:lstStyle>
          <a:p>
            <a:r>
              <a:rPr lang="en-US"/>
              <a:t>Title of the presentation goes here</a:t>
            </a:r>
          </a:p>
        </p:txBody>
      </p:sp>
      <p:sp>
        <p:nvSpPr>
          <p:cNvPr id="51" name="Text Placeholder 4"/>
          <p:cNvSpPr>
            <a:spLocks noGrp="1"/>
          </p:cNvSpPr>
          <p:nvPr userDrawn="1">
            <p:ph type="body" sz="quarter" idx="12" hasCustomPrompt="1"/>
          </p:nvPr>
        </p:nvSpPr>
        <p:spPr>
          <a:xfrm>
            <a:off x="2163523" y="5945964"/>
            <a:ext cx="9761778" cy="469039"/>
          </a:xfrm>
        </p:spPr>
        <p:txBody>
          <a:bodyPr wrap="square" tIns="0">
            <a:spAutoFit/>
          </a:bodyPr>
          <a:lstStyle>
            <a:lvl1pPr marL="0" indent="0">
              <a:lnSpc>
                <a:spcPct val="100000"/>
              </a:lnSpc>
              <a:buNone/>
              <a:defRPr lang="en-US" sz="2400" kern="0" dirty="0">
                <a:ln w="3175">
                  <a:noFill/>
                </a:ln>
                <a:latin typeface="+mn-lt"/>
                <a:ea typeface="+mn-ea"/>
                <a:cs typeface="+mn-cs"/>
              </a:defRPr>
            </a:lvl1pPr>
          </a:lstStyle>
          <a:p>
            <a:pPr marL="0" lvl="0" defTabSz="1243400">
              <a:spcBef>
                <a:spcPct val="0"/>
              </a:spcBef>
              <a:spcAft>
                <a:spcPts val="800"/>
              </a:spcAft>
            </a:pPr>
            <a:r>
              <a:rPr lang="en-US"/>
              <a:t>Speaker Name</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5825" y="94154"/>
            <a:ext cx="11960352" cy="4357684"/>
          </a:xfrm>
          <a:prstGeom prst="rect">
            <a:avLst/>
          </a:prstGeom>
        </p:spPr>
      </p:pic>
      <p:sp>
        <p:nvSpPr>
          <p:cNvPr id="2" name="Rectangle 1"/>
          <p:cNvSpPr/>
          <p:nvPr userDrawn="1"/>
        </p:nvSpPr>
        <p:spPr bwMode="auto">
          <a:xfrm>
            <a:off x="3045811" y="94839"/>
            <a:ext cx="80137" cy="43581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userDrawn="1"/>
        </p:nvSpPr>
        <p:spPr bwMode="auto">
          <a:xfrm>
            <a:off x="6055933" y="94838"/>
            <a:ext cx="80137" cy="43581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userDrawn="1"/>
        </p:nvSpPr>
        <p:spPr bwMode="auto">
          <a:xfrm>
            <a:off x="9066055" y="94837"/>
            <a:ext cx="80137" cy="43581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115825" y="94154"/>
            <a:ext cx="2929985" cy="4358154"/>
          </a:xfrm>
          <a:prstGeom prst="rect">
            <a:avLst/>
          </a:prstGeom>
          <a:solidFill>
            <a:schemeClr val="accent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3125947" y="94154"/>
            <a:ext cx="2929985" cy="4358154"/>
          </a:xfrm>
          <a:prstGeom prst="rect">
            <a:avLst/>
          </a:prstGeom>
          <a:solidFill>
            <a:schemeClr val="bg1">
              <a:alpha val="10000"/>
            </a:schemeClr>
          </a:solidFill>
        </p:spPr>
        <p:txBody>
          <a:bodyPr wrap="square" lIns="224103" tIns="89642" rtlCol="0" anchor="t">
            <a:noAutofit/>
          </a:bodyPr>
          <a:lstStyle/>
          <a:p>
            <a:pPr lvl="0" defTabSz="914184" fontAlgn="base">
              <a:spcBef>
                <a:spcPts val="1176"/>
              </a:spcBef>
            </a:pPr>
            <a:endParaRPr lang="en-US" sz="2745">
              <a:solidFill>
                <a:schemeClr val="bg1"/>
              </a:solidFill>
              <a:latin typeface="+mj-lt"/>
              <a:ea typeface="Segoe UI" pitchFamily="34" charset="0"/>
              <a:cs typeface="Segoe UI" pitchFamily="34" charset="0"/>
            </a:endParaRPr>
          </a:p>
        </p:txBody>
      </p:sp>
      <p:sp>
        <p:nvSpPr>
          <p:cNvPr id="31" name="Rectangle 30"/>
          <p:cNvSpPr/>
          <p:nvPr userDrawn="1"/>
        </p:nvSpPr>
        <p:spPr bwMode="auto">
          <a:xfrm>
            <a:off x="6136070" y="94154"/>
            <a:ext cx="2929985" cy="4358154"/>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lvl="0"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userDrawn="1"/>
        </p:nvSpPr>
        <p:spPr bwMode="auto">
          <a:xfrm>
            <a:off x="9146191" y="94154"/>
            <a:ext cx="2929985" cy="4358154"/>
          </a:xfrm>
          <a:prstGeom prst="rect">
            <a:avLst/>
          </a:prstGeom>
          <a:solidFill>
            <a:schemeClr val="bg1">
              <a:alpha val="10000"/>
            </a:schemeClr>
          </a:solidFill>
        </p:spPr>
        <p:txBody>
          <a:bodyPr wrap="square" lIns="224103" tIns="89642" rtlCol="0" anchor="t">
            <a:noAutofit/>
          </a:bodyPr>
          <a:lstStyle/>
          <a:p>
            <a:pPr lvl="0" defTabSz="914184" fontAlgn="base">
              <a:spcBef>
                <a:spcPts val="1176"/>
              </a:spcBef>
            </a:pPr>
            <a:endParaRPr lang="en-US" sz="2745">
              <a:solidFill>
                <a:schemeClr val="bg1"/>
              </a:solidFill>
              <a:latin typeface="+mj-lt"/>
              <a:ea typeface="Segoe UI" pitchFamily="34" charset="0"/>
              <a:cs typeface="Segoe UI" pitchFamily="34" charset="0"/>
            </a:endParaRPr>
          </a:p>
        </p:txBody>
      </p:sp>
      <p:grpSp>
        <p:nvGrpSpPr>
          <p:cNvPr id="15" name="Group 14"/>
          <p:cNvGrpSpPr>
            <a:grpSpLocks noChangeAspect="1"/>
          </p:cNvGrpSpPr>
          <p:nvPr userDrawn="1"/>
        </p:nvGrpSpPr>
        <p:grpSpPr bwMode="black">
          <a:xfrm>
            <a:off x="270572" y="337291"/>
            <a:ext cx="1277761" cy="274320"/>
            <a:chOff x="457200" y="1643393"/>
            <a:chExt cx="4492753" cy="964540"/>
          </a:xfrm>
        </p:grpSpPr>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6394070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Blue Photo">
    <p:bg bwMode="ltGray">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15647" y="0"/>
            <a:ext cx="10576353" cy="6858000"/>
          </a:xfrm>
          <a:prstGeom prst="rect">
            <a:avLst/>
          </a:prstGeom>
        </p:spPr>
      </p:pic>
      <p:sp>
        <p:nvSpPr>
          <p:cNvPr id="5" name="Rectangle 4"/>
          <p:cNvSpPr/>
          <p:nvPr userDrawn="1"/>
        </p:nvSpPr>
        <p:spPr bwMode="auto">
          <a:xfrm>
            <a:off x="0" y="0"/>
            <a:ext cx="12192000" cy="68580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1" y="1"/>
            <a:ext cx="12192000" cy="6857999"/>
          </a:xfrm>
          <a:prstGeom prst="rect">
            <a:avLst/>
          </a:prstGeom>
          <a:gradFill flip="none" rotWithShape="1">
            <a:gsLst>
              <a:gs pos="31000">
                <a:schemeClr val="accent1">
                  <a:lumMod val="5000"/>
                  <a:lumOff val="95000"/>
                  <a:alpha val="0"/>
                </a:schemeClr>
              </a:gs>
              <a:gs pos="100000">
                <a:schemeClr val="accent1">
                  <a:lumMod val="45000"/>
                  <a:lumOff val="55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38177" y="573544"/>
            <a:ext cx="7372350" cy="1760081"/>
          </a:xfrm>
        </p:spPr>
        <p:txBody>
          <a:bodyPr lIns="0" anchor="t"/>
          <a:lstStyle>
            <a:lvl1pPr>
              <a:defRPr sz="5400">
                <a:solidFill>
                  <a:schemeClr val="tx1"/>
                </a:solidFill>
              </a:defRPr>
            </a:lvl1pPr>
          </a:lstStyle>
          <a:p>
            <a:r>
              <a:rPr lang="en-US"/>
              <a:t>Section title</a:t>
            </a:r>
          </a:p>
        </p:txBody>
      </p:sp>
    </p:spTree>
    <p:extLst>
      <p:ext uri="{BB962C8B-B14F-4D97-AF65-F5344CB8AC3E}">
        <p14:creationId xmlns:p14="http://schemas.microsoft.com/office/powerpoint/2010/main" val="184313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725533"/>
            <a:ext cx="9285514" cy="3406937"/>
          </a:xfrm>
        </p:spPr>
        <p:txBody>
          <a:bodyPr lIns="0" anchor="ctr"/>
          <a:lstStyle>
            <a:lvl1pPr>
              <a:defRPr sz="5400">
                <a:solidFill>
                  <a:schemeClr val="bg1"/>
                </a:solidFill>
              </a:defRPr>
            </a:lvl1pPr>
          </a:lstStyle>
          <a:p>
            <a:r>
              <a:rPr lang="en-US"/>
              <a:t>Section title</a:t>
            </a:r>
          </a:p>
        </p:txBody>
      </p:sp>
    </p:spTree>
    <p:extLst>
      <p:ext uri="{BB962C8B-B14F-4D97-AF65-F5344CB8AC3E}">
        <p14:creationId xmlns:p14="http://schemas.microsoft.com/office/powerpoint/2010/main" val="2025985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Title Whit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725533"/>
            <a:ext cx="9285514" cy="3406937"/>
          </a:xfrm>
        </p:spPr>
        <p:txBody>
          <a:bodyPr lIns="0" anchor="ctr"/>
          <a:lstStyle>
            <a:lvl1pPr>
              <a:defRPr sz="5400">
                <a:solidFill>
                  <a:srgbClr val="0072C6"/>
                </a:solidFill>
              </a:defRPr>
            </a:lvl1pPr>
          </a:lstStyle>
          <a:p>
            <a:r>
              <a:rPr lang="en-US"/>
              <a:t>Section title</a:t>
            </a:r>
          </a:p>
        </p:txBody>
      </p:sp>
    </p:spTree>
    <p:extLst>
      <p:ext uri="{BB962C8B-B14F-4D97-AF65-F5344CB8AC3E}">
        <p14:creationId xmlns:p14="http://schemas.microsoft.com/office/powerpoint/2010/main" val="576886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19939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82945"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4382810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79" y="1"/>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18" tIns="60960" rIns="121918" bIns="60960"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53047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Ref idx="1001">
        <a:schemeClr val="bg2"/>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69239" y="1663938"/>
            <a:ext cx="11653523" cy="1646605"/>
          </a:xfrm>
        </p:spPr>
        <p:txBody>
          <a:bodyPr/>
          <a:lstStyle>
            <a:lvl1pPr>
              <a:defRPr sz="2000">
                <a:solidFill>
                  <a:schemeClr val="tx1"/>
                </a:solidFill>
                <a:latin typeface="+mn-lt"/>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86056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4C416-9103-4C00-999F-28648ACA16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E282B1-031B-4B02-B9CB-C4F8F1E63F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E64AE8-7806-4426-A78A-C295567A9C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24F46C-33BE-4FB2-95B4-09826F253A30}"/>
              </a:ext>
            </a:extLst>
          </p:cNvPr>
          <p:cNvSpPr>
            <a:spLocks noGrp="1"/>
          </p:cNvSpPr>
          <p:nvPr>
            <p:ph type="dt" sz="half" idx="10"/>
          </p:nvPr>
        </p:nvSpPr>
        <p:spPr/>
        <p:txBody>
          <a:bodyPr/>
          <a:lstStyle/>
          <a:p>
            <a:fld id="{70FA72B3-13E0-499E-991E-CA55BCCA76C2}" type="datetimeFigureOut">
              <a:rPr lang="en-US" smtClean="0"/>
              <a:t>2/21/2020</a:t>
            </a:fld>
            <a:endParaRPr lang="en-US"/>
          </a:p>
        </p:txBody>
      </p:sp>
      <p:sp>
        <p:nvSpPr>
          <p:cNvPr id="6" name="Footer Placeholder 5">
            <a:extLst>
              <a:ext uri="{FF2B5EF4-FFF2-40B4-BE49-F238E27FC236}">
                <a16:creationId xmlns:a16="http://schemas.microsoft.com/office/drawing/2014/main" id="{376CB42F-B40C-4C9D-BAE8-01BDEEAE13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5CCD17-FE7F-4E6D-A625-898EDEB4C710}"/>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33303379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Content White">
    <p:bg bwMode="lt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69239" y="1663938"/>
            <a:ext cx="11653523" cy="1646605"/>
          </a:xfrm>
        </p:spPr>
        <p:txBody>
          <a:bodyPr/>
          <a:lstStyle>
            <a:lvl1pPr>
              <a:defRPr sz="2000">
                <a:gradFill>
                  <a:gsLst>
                    <a:gs pos="1250">
                      <a:schemeClr val="tx1"/>
                    </a:gs>
                    <a:gs pos="100000">
                      <a:schemeClr val="tx1"/>
                    </a:gs>
                  </a:gsLst>
                  <a:lin ang="5400000" scaled="0"/>
                </a:gradFill>
                <a:latin typeface="+mn-lt"/>
              </a:defRPr>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24398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Blue">
    <p:bg bwMode="ltGray">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69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bg bwMode="lt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88065"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1941921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_blue">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9" y="6294477"/>
            <a:ext cx="11887199" cy="403187"/>
          </a:xfrm>
          <a:prstGeom prst="rect">
            <a:avLst/>
          </a:prstGeom>
          <a:noFill/>
          <a:ln w="12700">
            <a:noFill/>
            <a:miter lim="800000"/>
            <a:headEnd type="none" w="sm" len="sm"/>
            <a:tailEnd type="none" w="sm" len="sm"/>
          </a:ln>
          <a:effectLst/>
        </p:spPr>
        <p:txBody>
          <a:bodyPr vert="horz" wrap="square" lIns="182878" tIns="146302" rIns="182878" bIns="146302" numCol="1" anchor="t"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73855" y="3275656"/>
            <a:ext cx="2237262" cy="480312"/>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7311409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_white">
    <p:bg>
      <p:bgRef idx="1001">
        <a:schemeClr val="bg1"/>
      </p:bgRef>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4639" y="6294477"/>
            <a:ext cx="11887199" cy="403187"/>
          </a:xfrm>
          <a:prstGeom prst="rect">
            <a:avLst/>
          </a:prstGeom>
          <a:noFill/>
          <a:ln w="12700">
            <a:noFill/>
            <a:miter lim="800000"/>
            <a:headEnd type="none" w="sm" len="sm"/>
            <a:tailEnd type="none" w="sm" len="sm"/>
          </a:ln>
          <a:effectLst/>
        </p:spPr>
        <p:txBody>
          <a:bodyPr vert="horz" wrap="square" lIns="182878" tIns="146302" rIns="182878" bIns="146302" numCol="1" anchor="t"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73855" y="3275656"/>
            <a:ext cx="2237262" cy="480312"/>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270833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113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a:p>
        </p:txBody>
      </p:sp>
      <p:sp>
        <p:nvSpPr>
          <p:cNvPr id="8" name="Text Placeholder 7"/>
          <p:cNvSpPr>
            <a:spLocks noGrp="1"/>
          </p:cNvSpPr>
          <p:nvPr>
            <p:ph type="body" sz="quarter" idx="13" hasCustomPrompt="1"/>
          </p:nvPr>
        </p:nvSpPr>
        <p:spPr>
          <a:xfrm>
            <a:off x="591640" y="1515299"/>
            <a:ext cx="11005513" cy="2632772"/>
          </a:xfrm>
        </p:spPr>
        <p:txBody>
          <a:bodyPr lIns="0" tIns="0"/>
          <a:lstStyle>
            <a:lvl1pPr marL="228768" indent="-228768">
              <a:spcBef>
                <a:spcPts val="1176"/>
              </a:spcBef>
              <a:defRPr sz="2549">
                <a:latin typeface="+mn-lt"/>
              </a:defRPr>
            </a:lvl1pPr>
            <a:lvl2pPr marL="676967" indent="-228768">
              <a:spcBef>
                <a:spcPts val="1176"/>
              </a:spcBef>
              <a:buSzPct val="100000"/>
              <a:buFont typeface="Segoe UI" pitchFamily="34" charset="0"/>
              <a:buChar char="‐"/>
              <a:defRPr/>
            </a:lvl2pPr>
            <a:lvl3pPr marL="1125166" indent="-228768">
              <a:spcBef>
                <a:spcPts val="1176"/>
              </a:spcBef>
              <a:buFont typeface="Wingdings" pitchFamily="2" charset="2"/>
              <a:buChar char="§"/>
              <a:defRPr/>
            </a:lvl3pPr>
            <a:lvl4pPr marL="1568695" indent="-336149">
              <a:spcBef>
                <a:spcPts val="1176"/>
              </a:spcBef>
              <a:buFont typeface="+mj-lt"/>
              <a:buAutoNum type="arabicPeriod"/>
              <a:defRPr/>
            </a:lvl4pPr>
            <a:lvl5pPr marL="1907956" indent="-336149">
              <a:spcBef>
                <a:spcPts val="1176"/>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8050"/>
      </p:ext>
    </p:extLst>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0" y="9"/>
            <a:ext cx="12192000" cy="900406"/>
          </a:xfrm>
          <a:prstGeom prst="rect">
            <a:avLst/>
          </a:prstGeom>
          <a:noFill/>
        </p:spPr>
        <p:txBody>
          <a:bodyPr/>
          <a:lstStyle>
            <a:lvl1pPr>
              <a:defRPr b="0">
                <a:solidFill>
                  <a:srgbClr val="00206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5" name="Rectangle: Rounded Corners 4"/>
          <p:cNvSpPr/>
          <p:nvPr userDrawn="1"/>
        </p:nvSpPr>
        <p:spPr>
          <a:xfrm>
            <a:off x="0" y="307"/>
            <a:ext cx="12192000" cy="7396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160"/>
          </a:p>
        </p:txBody>
      </p:sp>
      <p:sp>
        <p:nvSpPr>
          <p:cNvPr id="6" name="Rectangle: Rounded Corners 5"/>
          <p:cNvSpPr/>
          <p:nvPr userDrawn="1"/>
        </p:nvSpPr>
        <p:spPr>
          <a:xfrm>
            <a:off x="0" y="6821020"/>
            <a:ext cx="12192000" cy="7396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26589045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Section Title Blue">
    <p:bg bwMode="ltGray">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93185" name="think-cell Slide" r:id="rId5" imgW="425" imgH="426" progId="TCLayout.ActiveDocument.1">
                  <p:embed/>
                </p:oleObj>
              </mc:Choice>
              <mc:Fallback>
                <p:oleObj name="think-cell Slide" r:id="rId5" imgW="425" imgH="42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Rectangle 29"/>
          <p:cNvSpPr/>
          <p:nvPr userDrawn="1"/>
        </p:nvSpPr>
        <p:spPr bwMode="auto">
          <a:xfrm>
            <a:off x="1" y="1"/>
            <a:ext cx="12192000" cy="6857999"/>
          </a:xfrm>
          <a:prstGeom prst="rect">
            <a:avLst/>
          </a:prstGeom>
          <a:gradFill flip="none" rotWithShape="1">
            <a:gsLst>
              <a:gs pos="0">
                <a:srgbClr val="FFFFFF">
                  <a:alpha val="55000"/>
                </a:srgbClr>
              </a:gs>
              <a:gs pos="34000">
                <a:schemeClr val="bg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solidFill>
                <a:schemeClr val="bg1"/>
              </a:solidFill>
              <a:ea typeface="Segoe UI" pitchFamily="34" charset="0"/>
              <a:cs typeface="Segoe UI" pitchFamily="34" charset="0"/>
            </a:endParaRPr>
          </a:p>
        </p:txBody>
      </p:sp>
      <p:sp>
        <p:nvSpPr>
          <p:cNvPr id="10" name="Rectangle 9"/>
          <p:cNvSpPr/>
          <p:nvPr userDrawn="1"/>
        </p:nvSpPr>
        <p:spPr bwMode="auto">
          <a:xfrm>
            <a:off x="3176" y="0"/>
            <a:ext cx="5952457" cy="6858000"/>
          </a:xfrm>
          <a:prstGeom prst="rect">
            <a:avLst/>
          </a:prstGeom>
          <a:solidFill>
            <a:srgbClr val="0072C6">
              <a:alpha val="9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ctrTitle" hasCustomPrompt="1"/>
          </p:nvPr>
        </p:nvSpPr>
        <p:spPr>
          <a:xfrm>
            <a:off x="579439" y="2142637"/>
            <a:ext cx="5237162" cy="1720381"/>
          </a:xfrm>
          <a:prstGeom prst="rect">
            <a:avLst/>
          </a:prstGeom>
        </p:spPr>
        <p:txBody>
          <a:bodyPr lIns="0" tIns="91440" rIns="146304" bIns="91440"/>
          <a:lstStyle>
            <a:lvl1pPr algn="l">
              <a:defRPr sz="6000">
                <a:solidFill>
                  <a:schemeClr val="bg1"/>
                </a:solidFill>
              </a:defRPr>
            </a:lvl1pPr>
          </a:lstStyle>
          <a:p>
            <a:r>
              <a:rPr lang="en-US"/>
              <a:t>Lorem ipsum</a:t>
            </a:r>
            <a:br>
              <a:rPr lang="en-US"/>
            </a:br>
            <a:r>
              <a:rPr lang="en-US"/>
              <a:t>dolor </a:t>
            </a:r>
            <a:r>
              <a:rPr lang="en-US" err="1"/>
              <a:t>amet</a:t>
            </a:r>
            <a:endParaRPr lang="en-US"/>
          </a:p>
        </p:txBody>
      </p:sp>
      <p:sp>
        <p:nvSpPr>
          <p:cNvPr id="12" name="Subtitle 2"/>
          <p:cNvSpPr>
            <a:spLocks noGrp="1"/>
          </p:cNvSpPr>
          <p:nvPr>
            <p:ph type="subTitle" idx="1" hasCustomPrompt="1"/>
          </p:nvPr>
        </p:nvSpPr>
        <p:spPr>
          <a:xfrm>
            <a:off x="579438" y="3954463"/>
            <a:ext cx="5237099" cy="966918"/>
          </a:xfrm>
          <a:prstGeom prst="rect">
            <a:avLst/>
          </a:prstGeom>
        </p:spPr>
        <p:txBody>
          <a:bodyPr lIns="0" tIns="146304" rIns="182880" bIns="146304"/>
          <a:lstStyle>
            <a:lvl1pPr marL="0" indent="0" algn="l">
              <a:lnSpc>
                <a:spcPct val="100000"/>
              </a:lnSpc>
              <a:buNone/>
              <a:defRPr sz="2200">
                <a:solidFill>
                  <a:schemeClr val="bg1"/>
                </a:solidFill>
                <a:latin typeface="+mn-lt"/>
              </a:defRPr>
            </a:lvl1pPr>
            <a:lvl2pPr marL="457205"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2" indent="0" algn="ctr">
              <a:buNone/>
              <a:defRPr>
                <a:solidFill>
                  <a:schemeClr val="tx1">
                    <a:tint val="75000"/>
                  </a:schemeClr>
                </a:solidFill>
              </a:defRPr>
            </a:lvl5pPr>
            <a:lvl6pPr marL="2286027" indent="0" algn="ctr">
              <a:buNone/>
              <a:defRPr>
                <a:solidFill>
                  <a:schemeClr val="tx1">
                    <a:tint val="75000"/>
                  </a:schemeClr>
                </a:solidFill>
              </a:defRPr>
            </a:lvl6pPr>
            <a:lvl7pPr marL="2743233" indent="0" algn="ctr">
              <a:buNone/>
              <a:defRPr>
                <a:solidFill>
                  <a:schemeClr val="tx1">
                    <a:tint val="75000"/>
                  </a:schemeClr>
                </a:solidFill>
              </a:defRPr>
            </a:lvl7pPr>
            <a:lvl8pPr marL="3200438" indent="0" algn="ctr">
              <a:buNone/>
              <a:defRPr>
                <a:solidFill>
                  <a:schemeClr val="tx1">
                    <a:tint val="75000"/>
                  </a:schemeClr>
                </a:solidFill>
              </a:defRPr>
            </a:lvl8pPr>
            <a:lvl9pPr marL="3657643"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7016343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3" y="1771651"/>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0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0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0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754"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54"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54"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spTree>
    <p:extLst>
      <p:ext uri="{BB962C8B-B14F-4D97-AF65-F5344CB8AC3E}">
        <p14:creationId xmlns:p14="http://schemas.microsoft.com/office/powerpoint/2010/main" val="688293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8" y="585789"/>
            <a:ext cx="2691631" cy="276999"/>
          </a:xfrm>
          <a:solidFill>
            <a:srgbClr val="E6E6E6">
              <a:alpha val="75000"/>
            </a:srgbClr>
          </a:solidFill>
        </p:spPr>
        <p:txBody>
          <a:bodyPr/>
          <a:lstStyle>
            <a:lvl1pPr marL="0" marR="0" indent="0" algn="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8" y="-21838"/>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54395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B2C1A-464C-4A5B-B310-58DAF085C6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22B93E-B2B4-4B1E-B8F2-9DB4BC35E1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BA54E1-D733-4F8D-B799-843F8F7AA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089713-F161-44B6-AA7E-FB842D608C24}"/>
              </a:ext>
            </a:extLst>
          </p:cNvPr>
          <p:cNvSpPr>
            <a:spLocks noGrp="1"/>
          </p:cNvSpPr>
          <p:nvPr>
            <p:ph type="dt" sz="half" idx="10"/>
          </p:nvPr>
        </p:nvSpPr>
        <p:spPr/>
        <p:txBody>
          <a:bodyPr/>
          <a:lstStyle/>
          <a:p>
            <a:fld id="{70FA72B3-13E0-499E-991E-CA55BCCA76C2}" type="datetimeFigureOut">
              <a:rPr lang="en-US" smtClean="0"/>
              <a:t>2/21/2020</a:t>
            </a:fld>
            <a:endParaRPr lang="en-US"/>
          </a:p>
        </p:txBody>
      </p:sp>
      <p:sp>
        <p:nvSpPr>
          <p:cNvPr id="6" name="Footer Placeholder 5">
            <a:extLst>
              <a:ext uri="{FF2B5EF4-FFF2-40B4-BE49-F238E27FC236}">
                <a16:creationId xmlns:a16="http://schemas.microsoft.com/office/drawing/2014/main" id="{C9412FB4-386B-49A4-89BC-B925C838C1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D4300B-2468-41B3-B282-BDB688536023}"/>
              </a:ext>
            </a:extLst>
          </p:cNvPr>
          <p:cNvSpPr>
            <a:spLocks noGrp="1"/>
          </p:cNvSpPr>
          <p:nvPr>
            <p:ph type="sldNum" sz="quarter" idx="12"/>
          </p:nvPr>
        </p:nvSpPr>
        <p:spPr/>
        <p:txBody>
          <a:bodyPr/>
          <a:lstStyle/>
          <a:p>
            <a:fld id="{3007115E-C30D-4A42-9711-FB3FCFD5C189}" type="slidenum">
              <a:rPr lang="en-US" smtClean="0"/>
              <a:t>‹#›</a:t>
            </a:fld>
            <a:endParaRPr lang="en-US"/>
          </a:p>
        </p:txBody>
      </p:sp>
    </p:spTree>
    <p:extLst>
      <p:ext uri="{BB962C8B-B14F-4D97-AF65-F5344CB8AC3E}">
        <p14:creationId xmlns:p14="http://schemas.microsoft.com/office/powerpoint/2010/main" val="412440431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6516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7083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1334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4994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96664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3802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320611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8" y="-21838"/>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Edit Master text styles</a:t>
            </a:r>
          </a:p>
        </p:txBody>
      </p:sp>
    </p:spTree>
    <p:extLst>
      <p:ext uri="{BB962C8B-B14F-4D97-AF65-F5344CB8AC3E}">
        <p14:creationId xmlns:p14="http://schemas.microsoft.com/office/powerpoint/2010/main" val="26550154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8" y="-21838"/>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5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7224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8" y="-21838"/>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90372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image" Target="../media/image1.emf"/><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image" Target="../media/image7.emf"/><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theme" Target="../theme/theme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8"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tags" Target="../tags/tag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vmlDrawing" Target="../drawings/vmlDrawing2.v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image" Target="../media/image17.emf"/><Relationship Id="rId10" Type="http://schemas.openxmlformats.org/officeDocument/2006/relationships/slideLayout" Target="../slideLayouts/slideLayout79.xml"/><Relationship Id="rId19" Type="http://schemas.openxmlformats.org/officeDocument/2006/relationships/theme" Target="../theme/theme4.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oleObject" Target="../embeddings/oleObject2.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21" Type="http://schemas.openxmlformats.org/officeDocument/2006/relationships/theme" Target="../theme/theme5.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50" Type="http://schemas.openxmlformats.org/officeDocument/2006/relationships/slideLayout" Target="../slideLayouts/slideLayout157.xml"/><Relationship Id="rId55" Type="http://schemas.openxmlformats.org/officeDocument/2006/relationships/slideLayout" Target="../slideLayouts/slideLayout162.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3" Type="http://schemas.openxmlformats.org/officeDocument/2006/relationships/slideLayout" Target="../slideLayouts/slideLayout160.xml"/><Relationship Id="rId58" Type="http://schemas.openxmlformats.org/officeDocument/2006/relationships/slideLayout" Target="../slideLayouts/slideLayout165.xml"/><Relationship Id="rId5" Type="http://schemas.openxmlformats.org/officeDocument/2006/relationships/slideLayout" Target="../slideLayouts/slideLayout112.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56" Type="http://schemas.openxmlformats.org/officeDocument/2006/relationships/slideLayout" Target="../slideLayouts/slideLayout163.xml"/><Relationship Id="rId8" Type="http://schemas.openxmlformats.org/officeDocument/2006/relationships/slideLayout" Target="../slideLayouts/slideLayout115.xml"/><Relationship Id="rId51" Type="http://schemas.openxmlformats.org/officeDocument/2006/relationships/slideLayout" Target="../slideLayouts/slideLayout158.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59" Type="http://schemas.openxmlformats.org/officeDocument/2006/relationships/theme" Target="../theme/theme6.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54" Type="http://schemas.openxmlformats.org/officeDocument/2006/relationships/slideLayout" Target="../slideLayouts/slideLayout161.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slideLayout" Target="../slideLayouts/slideLayout156.xml"/><Relationship Id="rId57" Type="http://schemas.openxmlformats.org/officeDocument/2006/relationships/slideLayout" Target="../slideLayouts/slideLayout164.xml"/><Relationship Id="rId10" Type="http://schemas.openxmlformats.org/officeDocument/2006/relationships/slideLayout" Target="../slideLayouts/slideLayout117.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52"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2D9055-A8EB-49C4-ACF8-242CB63694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F97CF2-4265-431A-B397-C83AC8411B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A5D67-E3FE-4294-AAA3-E3C878AE6F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FA72B3-13E0-499E-991E-CA55BCCA76C2}" type="datetimeFigureOut">
              <a:rPr lang="en-US" smtClean="0"/>
              <a:t>2/21/2020</a:t>
            </a:fld>
            <a:endParaRPr lang="en-US"/>
          </a:p>
        </p:txBody>
      </p:sp>
      <p:sp>
        <p:nvSpPr>
          <p:cNvPr id="5" name="Footer Placeholder 4">
            <a:extLst>
              <a:ext uri="{FF2B5EF4-FFF2-40B4-BE49-F238E27FC236}">
                <a16:creationId xmlns:a16="http://schemas.microsoft.com/office/drawing/2014/main" id="{2EB29790-F629-4DCF-86B8-C828B9FBA4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80E099-8607-4F06-9F0F-6B74A55059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07115E-C30D-4A42-9711-FB3FCFD5C189}" type="slidenum">
              <a:rPr lang="en-US" smtClean="0"/>
              <a:t>‹#›</a:t>
            </a:fld>
            <a:endParaRPr lang="en-US"/>
          </a:p>
        </p:txBody>
      </p:sp>
    </p:spTree>
    <p:extLst>
      <p:ext uri="{BB962C8B-B14F-4D97-AF65-F5344CB8AC3E}">
        <p14:creationId xmlns:p14="http://schemas.microsoft.com/office/powerpoint/2010/main" val="2229012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18617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ransition>
    <p:fade/>
  </p:transition>
  <p:txStyles>
    <p:titleStyle>
      <a:lvl1pPr algn="l" defTabSz="9143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00"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1" y="2843774"/>
            <a:ext cx="6858000" cy="1170455"/>
          </a:xfrm>
          <a:prstGeom prst="rect">
            <a:avLst/>
          </a:prstGeom>
        </p:spPr>
      </p:pic>
    </p:spTree>
    <p:extLst>
      <p:ext uri="{BB962C8B-B14F-4D97-AF65-F5344CB8AC3E}">
        <p14:creationId xmlns:p14="http://schemas.microsoft.com/office/powerpoint/2010/main" val="329701551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4753" name="think-cell Slide" r:id="rId22" imgW="378" imgH="379" progId="TCLayout.ActiveDocument.1">
                  <p:embed/>
                </p:oleObj>
              </mc:Choice>
              <mc:Fallback>
                <p:oleObj name="think-cell Slide" r:id="rId22" imgW="378" imgH="379" progId="TCLayout.ActiveDocument.1">
                  <p:embed/>
                  <p:pic>
                    <p:nvPicPr>
                      <p:cNvPr id="3" name="Object 2" hidden="1"/>
                      <p:cNvPicPr/>
                      <p:nvPr/>
                    </p:nvPicPr>
                    <p:blipFill>
                      <a:blip r:embed="rId23"/>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68928" y="291103"/>
            <a:ext cx="11465872"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330467"/>
            <a:ext cx="1146555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424912"/>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Lst>
  <p:transition>
    <p:fade/>
  </p:transition>
  <p:hf hdr="0" ftr="0" dt="0"/>
  <p:txStyles>
    <p:titleStyle>
      <a:lvl1pPr algn="l" defTabSz="914378" rtl="0" eaLnBrk="1" latinLnBrk="0" hangingPunct="1">
        <a:lnSpc>
          <a:spcPct val="90000"/>
        </a:lnSpc>
        <a:spcBef>
          <a:spcPct val="0"/>
        </a:spcBef>
        <a:buNone/>
        <a:defRPr lang="en-US" sz="4000" b="0" i="0" kern="1200" cap="none" spc="-100" baseline="0" dirty="0" smtClean="0">
          <a:ln w="3175">
            <a:noFill/>
          </a:ln>
          <a:solidFill>
            <a:schemeClr val="bg1"/>
          </a:solidFill>
          <a:effectLst/>
          <a:latin typeface="+mj-lt"/>
          <a:ea typeface="Segoe UI Semilight" charset="0"/>
          <a:cs typeface="Segoe UI Semilight" charset="0"/>
        </a:defRPr>
      </a:lvl1pPr>
    </p:titleStyle>
    <p:bodyStyle>
      <a:lvl1pPr marL="336149" marR="0" indent="-336149" algn="l" defTabSz="914378" rtl="0" eaLnBrk="1" fontAlgn="auto" latinLnBrk="0" hangingPunct="1">
        <a:lnSpc>
          <a:spcPct val="90000"/>
        </a:lnSpc>
        <a:spcBef>
          <a:spcPct val="20000"/>
        </a:spcBef>
        <a:spcAft>
          <a:spcPts val="0"/>
        </a:spcAft>
        <a:buClrTx/>
        <a:buSzPct val="90000"/>
        <a:buFont typeface="Arial" pitchFamily="34" charset="0"/>
        <a:buChar char="•"/>
        <a:tabLst/>
        <a:defRPr sz="3600" b="0" i="0" kern="1200" spc="0" baseline="0">
          <a:solidFill>
            <a:schemeClr val="bg1"/>
          </a:solidFill>
          <a:latin typeface="+mn-lt"/>
          <a:ea typeface="Segoe UI" charset="0"/>
          <a:cs typeface="Segoe UI" charset="0"/>
        </a:defRPr>
      </a:lvl1pPr>
      <a:lvl2pPr marL="572698" marR="0" indent="-236549" algn="l" defTabSz="9143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784347"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3pPr>
      <a:lvl4pPr marL="1008447"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4pPr>
      <a:lvl5pPr marL="1232545" marR="0" indent="-224100" algn="l" defTabSz="9143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288">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24">
          <p15:clr>
            <a:srgbClr val="A4A3A4"/>
          </p15:clr>
        </p15:guide>
        <p15:guide id="9" orient="horz" pos="4104">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3" pos="7392">
          <p15:clr>
            <a:srgbClr val="5ACBF0"/>
          </p15:clr>
        </p15:guide>
        <p15:guide id="24" orient="horz" pos="4152">
          <p15:clr>
            <a:srgbClr val="5ACBF0"/>
          </p15:clr>
        </p15:guide>
        <p15:guide id="25" orient="horz" pos="83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978657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Lst>
  <p:transition>
    <p:fade/>
  </p:transition>
  <p:hf sldNum="0" hdr="0" ftr="0" dt="0"/>
  <p:txStyles>
    <p:titleStyle>
      <a:lvl1pPr algn="l" defTabSz="932754"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9251835"/>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 id="2147483791" r:id="rId31"/>
    <p:sldLayoutId id="2147483792" r:id="rId32"/>
    <p:sldLayoutId id="2147483793" r:id="rId33"/>
    <p:sldLayoutId id="2147483794" r:id="rId34"/>
    <p:sldLayoutId id="2147483795" r:id="rId35"/>
    <p:sldLayoutId id="2147483796" r:id="rId36"/>
    <p:sldLayoutId id="2147483797" r:id="rId37"/>
    <p:sldLayoutId id="2147483798" r:id="rId38"/>
    <p:sldLayoutId id="2147483799" r:id="rId39"/>
    <p:sldLayoutId id="2147483800" r:id="rId40"/>
    <p:sldLayoutId id="2147483801" r:id="rId41"/>
    <p:sldLayoutId id="2147483802" r:id="rId42"/>
    <p:sldLayoutId id="2147483803" r:id="rId43"/>
    <p:sldLayoutId id="2147483804" r:id="rId44"/>
    <p:sldLayoutId id="2147483805" r:id="rId45"/>
    <p:sldLayoutId id="2147483806" r:id="rId46"/>
    <p:sldLayoutId id="2147483807" r:id="rId47"/>
    <p:sldLayoutId id="2147483808" r:id="rId48"/>
    <p:sldLayoutId id="2147483809" r:id="rId49"/>
    <p:sldLayoutId id="2147483810" r:id="rId50"/>
    <p:sldLayoutId id="2147483811" r:id="rId51"/>
    <p:sldLayoutId id="2147483812" r:id="rId52"/>
    <p:sldLayoutId id="2147483813" r:id="rId53"/>
    <p:sldLayoutId id="2147483814" r:id="rId54"/>
    <p:sldLayoutId id="2147483815" r:id="rId55"/>
    <p:sldLayoutId id="2147483816" r:id="rId56"/>
    <p:sldLayoutId id="2147483817" r:id="rId57"/>
    <p:sldLayoutId id="2147483818" r:id="rId58"/>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cafgovhelp@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34.xml"/><Relationship Id="rId6" Type="http://schemas.openxmlformats.org/officeDocument/2006/relationships/hyperlink" Target="https://aka.ms/adopt/gov/journey" TargetMode="External"/><Relationship Id="rId5" Type="http://schemas.openxmlformats.org/officeDocument/2006/relationships/hyperlink" Target="https://aka.ms/adopt/gov/assess" TargetMode="External"/><Relationship Id="rId4" Type="http://schemas.openxmlformats.org/officeDocument/2006/relationships/hyperlink" Target="https://aka.ms/adopt/gover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6.xml"/><Relationship Id="rId4" Type="http://schemas.openxmlformats.org/officeDocument/2006/relationships/hyperlink" Target="http://aka.ms/adopt/gov/assess" TargetMode="External"/></Relationships>
</file>

<file path=ppt/slides/_rels/slide1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comments" Target="../comments/comment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tags" Target="../tags/tag7.xml"/><Relationship Id="rId1" Type="http://schemas.openxmlformats.org/officeDocument/2006/relationships/vmlDrawing" Target="../drawings/vmlDrawing8.vml"/><Relationship Id="rId6" Type="http://schemas.openxmlformats.org/officeDocument/2006/relationships/image" Target="../media/image15.emf"/><Relationship Id="rId5" Type="http://schemas.openxmlformats.org/officeDocument/2006/relationships/oleObject" Target="../embeddings/oleObject7.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0.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1EE647F-A6CF-E748-9646-400D63D0F064}"/>
              </a:ext>
            </a:extLst>
          </p:cNvPr>
          <p:cNvSpPr/>
          <p:nvPr/>
        </p:nvSpPr>
        <p:spPr>
          <a:xfrm>
            <a:off x="0"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17409" name="Rectangle 2"/>
          <p:cNvSpPr>
            <a:spLocks noChangeArrowheads="1"/>
          </p:cNvSpPr>
          <p:nvPr/>
        </p:nvSpPr>
        <p:spPr bwMode="white">
          <a:xfrm>
            <a:off x="274818" y="1188290"/>
            <a:ext cx="2687300" cy="5452400"/>
          </a:xfrm>
          <a:prstGeom prst="rect">
            <a:avLst/>
          </a:prstGeom>
          <a:solidFill>
            <a:srgbClr val="0078D4"/>
          </a:solidFill>
          <a:ln>
            <a:noFill/>
          </a:ln>
          <a:extLs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129332" tIns="64657" rIns="129332" bIns="64657" anchor="ctr"/>
          <a:lstStyle/>
          <a:p>
            <a:pPr algn="ctr" defTabSz="1292991"/>
            <a:endParaRPr lang="en-US" sz="3332">
              <a:solidFill>
                <a:srgbClr val="FFFFFF"/>
              </a:solidFill>
              <a:latin typeface="Segoe UI Semilight"/>
            </a:endParaRPr>
          </a:p>
        </p:txBody>
      </p:sp>
      <p:sp>
        <p:nvSpPr>
          <p:cNvPr id="4" name="Line 3"/>
          <p:cNvSpPr>
            <a:spLocks noChangeShapeType="1"/>
          </p:cNvSpPr>
          <p:nvPr/>
        </p:nvSpPr>
        <p:spPr bwMode="white">
          <a:xfrm>
            <a:off x="346396" y="2084574"/>
            <a:ext cx="10307277" cy="0"/>
          </a:xfrm>
          <a:prstGeom prst="line">
            <a:avLst/>
          </a:prstGeom>
          <a:noFill/>
          <a:ln w="12700">
            <a:solidFill>
              <a:srgbClr val="50E6F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5" name="Line 7"/>
          <p:cNvSpPr>
            <a:spLocks noChangeShapeType="1"/>
          </p:cNvSpPr>
          <p:nvPr/>
        </p:nvSpPr>
        <p:spPr bwMode="white">
          <a:xfrm>
            <a:off x="346394" y="3637931"/>
            <a:ext cx="10307277" cy="0"/>
          </a:xfrm>
          <a:prstGeom prst="line">
            <a:avLst/>
          </a:prstGeom>
          <a:noFill/>
          <a:ln w="12700">
            <a:solidFill>
              <a:srgbClr val="50E6F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6" name="Line 9"/>
          <p:cNvSpPr>
            <a:spLocks noChangeShapeType="1"/>
          </p:cNvSpPr>
          <p:nvPr/>
        </p:nvSpPr>
        <p:spPr bwMode="white">
          <a:xfrm>
            <a:off x="5770786" y="687242"/>
            <a:ext cx="0" cy="5716929"/>
          </a:xfrm>
          <a:prstGeom prst="line">
            <a:avLst/>
          </a:prstGeom>
          <a:noFill/>
          <a:ln w="9525">
            <a:noFill/>
            <a:round/>
            <a:headEnd type="none" w="sm" len="sm"/>
            <a:tailEnd type="none" w="sm" len="sm"/>
          </a:ln>
        </p:spPr>
        <p:txBody>
          <a:bodyPr lIns="130234" tIns="65109" rIns="130234" bIns="65109" anchor="ctr">
            <a:spAutoFit/>
          </a:bodyPr>
          <a:lstStyle/>
          <a:p>
            <a:pPr defTabSz="1293150">
              <a:defRPr/>
            </a:pPr>
            <a:endParaRPr lang="en-US" sz="1667">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17414" name="Rectangle 13"/>
          <p:cNvSpPr>
            <a:spLocks noChangeArrowheads="1"/>
          </p:cNvSpPr>
          <p:nvPr/>
        </p:nvSpPr>
        <p:spPr bwMode="white">
          <a:xfrm>
            <a:off x="3053923" y="2533447"/>
            <a:ext cx="8976734" cy="10860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765">
                <a:solidFill>
                  <a:srgbClr val="FFFFFF"/>
                </a:solidFill>
                <a:latin typeface="Segoe" panose="020B0502040504020203" pitchFamily="34" charset="0"/>
              </a:rPr>
              <a:t>This presentation is designed to provide a modular, brief introduction of how CAF can help organizations to master governance in the cloud, preferably on Azure. Use this deck to kickoff the governance discussion with your customer and introduce our other available resources. </a:t>
            </a:r>
            <a:endParaRPr lang="en-US" altLang="ja-JP" sz="1765">
              <a:solidFill>
                <a:srgbClr val="FFFFFF"/>
              </a:solidFill>
              <a:latin typeface="Segoe" panose="020B0502040504020203" pitchFamily="34" charset="0"/>
              <a:ea typeface="MS PGothic" charset="0"/>
            </a:endParaRPr>
          </a:p>
        </p:txBody>
      </p:sp>
      <p:sp>
        <p:nvSpPr>
          <p:cNvPr id="17415" name="Rectangle 20"/>
          <p:cNvSpPr>
            <a:spLocks noChangeArrowheads="1"/>
          </p:cNvSpPr>
          <p:nvPr/>
        </p:nvSpPr>
        <p:spPr bwMode="white">
          <a:xfrm>
            <a:off x="-226231" y="2562610"/>
            <a:ext cx="320702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Usage guide:</a:t>
            </a:r>
          </a:p>
        </p:txBody>
      </p:sp>
      <p:sp>
        <p:nvSpPr>
          <p:cNvPr id="17417" name="Rectangle 11"/>
          <p:cNvSpPr>
            <a:spLocks noChangeArrowheads="1"/>
          </p:cNvSpPr>
          <p:nvPr/>
        </p:nvSpPr>
        <p:spPr bwMode="white">
          <a:xfrm>
            <a:off x="3053924" y="1268671"/>
            <a:ext cx="823773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765">
                <a:solidFill>
                  <a:srgbClr val="FFFFFF"/>
                </a:solidFill>
                <a:latin typeface="Segoe" panose="020B0502040504020203" pitchFamily="34" charset="0"/>
                <a:cs typeface="Segoe UI" charset="0"/>
              </a:rPr>
              <a:t>CSA, FTA, CAT, TSP, SSP</a:t>
            </a:r>
          </a:p>
        </p:txBody>
      </p:sp>
      <p:sp>
        <p:nvSpPr>
          <p:cNvPr id="17418" name="Rectangle 19"/>
          <p:cNvSpPr>
            <a:spLocks noChangeArrowheads="1"/>
          </p:cNvSpPr>
          <p:nvPr/>
        </p:nvSpPr>
        <p:spPr bwMode="white">
          <a:xfrm>
            <a:off x="-226231" y="1267894"/>
            <a:ext cx="320702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Speaker:</a:t>
            </a:r>
          </a:p>
        </p:txBody>
      </p:sp>
      <p:sp>
        <p:nvSpPr>
          <p:cNvPr id="17419" name="Rectangle 11"/>
          <p:cNvSpPr>
            <a:spLocks noChangeArrowheads="1"/>
          </p:cNvSpPr>
          <p:nvPr/>
        </p:nvSpPr>
        <p:spPr bwMode="white">
          <a:xfrm>
            <a:off x="3053924" y="1688805"/>
            <a:ext cx="823773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765">
                <a:solidFill>
                  <a:srgbClr val="FFFFFF"/>
                </a:solidFill>
                <a:latin typeface="Segoe" panose="020B0502040504020203" pitchFamily="34" charset="0"/>
                <a:cs typeface="Segoe UI" charset="0"/>
              </a:rPr>
              <a:t>Cloud Architect</a:t>
            </a:r>
          </a:p>
        </p:txBody>
      </p:sp>
      <p:sp>
        <p:nvSpPr>
          <p:cNvPr id="17420" name="Rectangle 19"/>
          <p:cNvSpPr>
            <a:spLocks noChangeArrowheads="1"/>
          </p:cNvSpPr>
          <p:nvPr/>
        </p:nvSpPr>
        <p:spPr bwMode="white">
          <a:xfrm>
            <a:off x="-238679" y="1688027"/>
            <a:ext cx="3208574"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Primary Audience:</a:t>
            </a:r>
          </a:p>
        </p:txBody>
      </p:sp>
      <p:sp>
        <p:nvSpPr>
          <p:cNvPr id="18" name="Line 25"/>
          <p:cNvSpPr>
            <a:spLocks noChangeShapeType="1"/>
          </p:cNvSpPr>
          <p:nvPr/>
        </p:nvSpPr>
        <p:spPr bwMode="white">
          <a:xfrm>
            <a:off x="346394" y="4117061"/>
            <a:ext cx="10307277" cy="0"/>
          </a:xfrm>
          <a:prstGeom prst="line">
            <a:avLst/>
          </a:prstGeom>
          <a:noFill/>
          <a:ln w="12700">
            <a:solidFill>
              <a:srgbClr val="50E6F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17427" name="Rectangle 24"/>
          <p:cNvSpPr>
            <a:spLocks noChangeArrowheads="1"/>
          </p:cNvSpPr>
          <p:nvPr/>
        </p:nvSpPr>
        <p:spPr bwMode="white">
          <a:xfrm>
            <a:off x="-237125" y="3695141"/>
            <a:ext cx="3207020"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Key contact for support:</a:t>
            </a:r>
          </a:p>
        </p:txBody>
      </p:sp>
      <p:sp>
        <p:nvSpPr>
          <p:cNvPr id="17428" name="Rectangle 13"/>
          <p:cNvSpPr>
            <a:spLocks noChangeArrowheads="1"/>
          </p:cNvSpPr>
          <p:nvPr/>
        </p:nvSpPr>
        <p:spPr bwMode="white">
          <a:xfrm>
            <a:off x="3053923" y="3683966"/>
            <a:ext cx="9348749"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1292991" eaLnBrk="0" hangingPunct="0">
              <a:lnSpc>
                <a:spcPct val="90000"/>
              </a:lnSpc>
              <a:spcBef>
                <a:spcPct val="30000"/>
              </a:spcBef>
              <a:buClr>
                <a:srgbClr val="FFFF99"/>
              </a:buClr>
              <a:buSzPct val="75000"/>
            </a:pPr>
            <a:r>
              <a:rPr lang="en-US" sz="1765">
                <a:solidFill>
                  <a:srgbClr val="50E6FF"/>
                </a:solidFill>
                <a:latin typeface="Segoe" panose="020B0502040504020203" pitchFamily="34" charset="0"/>
                <a:hlinkClick r:id="rId3">
                  <a:extLst>
                    <a:ext uri="{A12FA001-AC4F-418D-AE19-62706E023703}">
                      <ahyp:hlinkClr xmlns:ahyp="http://schemas.microsoft.com/office/drawing/2018/hyperlinkcolor" val="tx"/>
                    </a:ext>
                  </a:extLst>
                </a:hlinkClick>
              </a:rPr>
              <a:t>cafgovhelp@microsoft.com</a:t>
            </a:r>
            <a:r>
              <a:rPr lang="en-US" sz="1765">
                <a:solidFill>
                  <a:srgbClr val="50E6FF"/>
                </a:solidFill>
                <a:latin typeface="Segoe" panose="020B0502040504020203" pitchFamily="34" charset="0"/>
              </a:rPr>
              <a:t> </a:t>
            </a:r>
            <a:endParaRPr lang="en-US" altLang="ja-JP" sz="1765">
              <a:solidFill>
                <a:srgbClr val="50E6FF"/>
              </a:solidFill>
              <a:latin typeface="Segoe" panose="020B0502040504020203" pitchFamily="34" charset="0"/>
              <a:ea typeface="MS PGothic" charset="0"/>
            </a:endParaRPr>
          </a:p>
        </p:txBody>
      </p:sp>
      <p:sp>
        <p:nvSpPr>
          <p:cNvPr id="17429" name="Rectangle 27"/>
          <p:cNvSpPr>
            <a:spLocks noChangeArrowheads="1"/>
          </p:cNvSpPr>
          <p:nvPr/>
        </p:nvSpPr>
        <p:spPr bwMode="white">
          <a:xfrm>
            <a:off x="310609" y="4144876"/>
            <a:ext cx="2651509" cy="6345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863">
                <a:solidFill>
                  <a:srgbClr val="FFFFFF"/>
                </a:solidFill>
                <a:latin typeface="Segoe UI Semilight"/>
              </a:rPr>
              <a:t>Additional supporting materials:</a:t>
            </a:r>
          </a:p>
        </p:txBody>
      </p:sp>
      <p:sp>
        <p:nvSpPr>
          <p:cNvPr id="29" name="Rectangle 13"/>
          <p:cNvSpPr>
            <a:spLocks noChangeArrowheads="1"/>
          </p:cNvSpPr>
          <p:nvPr/>
        </p:nvSpPr>
        <p:spPr bwMode="white">
          <a:xfrm>
            <a:off x="3057640" y="4080050"/>
            <a:ext cx="7837053" cy="1351977"/>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square" lIns="107256" tIns="53628" rIns="107256" bIns="53628">
            <a:spAutoFit/>
          </a:bodyPr>
          <a:lstStyle/>
          <a:p>
            <a:pPr defTabSz="914554">
              <a:lnSpc>
                <a:spcPct val="105000"/>
              </a:lnSpc>
            </a:pPr>
            <a:r>
              <a:rPr lang="en-US" sz="1569">
                <a:solidFill>
                  <a:srgbClr val="FFFFFF"/>
                </a:solidFill>
                <a:latin typeface="Segoe" panose="020B0502040504020203" pitchFamily="34" charset="0"/>
                <a:ea typeface="Calibri" panose="020F0502020204030204" pitchFamily="34" charset="0"/>
              </a:rPr>
              <a:t>Governance MS Docs: </a:t>
            </a:r>
            <a:r>
              <a:rPr lang="en-US" sz="1569">
                <a:solidFill>
                  <a:srgbClr val="FFFFFF"/>
                </a:solidFill>
                <a:latin typeface="Segoe" panose="020B0502040504020203"/>
                <a:ea typeface="Calibri" panose="020F0502020204030204" pitchFamily="34" charset="0"/>
                <a:hlinkClick r:id="rId4"/>
              </a:rPr>
              <a:t>https://aka.ms/adopt/govern</a:t>
            </a:r>
            <a:r>
              <a:rPr lang="en-US" sz="1569">
                <a:solidFill>
                  <a:srgbClr val="FFFFFF"/>
                </a:solidFill>
                <a:latin typeface="Segoe" panose="020B0502040504020203"/>
                <a:ea typeface="Calibri" panose="020F0502020204030204" pitchFamily="34" charset="0"/>
              </a:rPr>
              <a:t> </a:t>
            </a:r>
          </a:p>
          <a:p>
            <a:pPr defTabSz="914554">
              <a:lnSpc>
                <a:spcPct val="105000"/>
              </a:lnSpc>
            </a:pPr>
            <a:r>
              <a:rPr lang="en-US" sz="1569">
                <a:solidFill>
                  <a:srgbClr val="FFFFFF"/>
                </a:solidFill>
                <a:latin typeface="Segoe" panose="020B0502040504020203"/>
                <a:ea typeface="Calibri" panose="020F0502020204030204" pitchFamily="34" charset="0"/>
              </a:rPr>
              <a:t>Governance Benchmark Tool: </a:t>
            </a:r>
            <a:r>
              <a:rPr lang="en-US" sz="1569" u="sng">
                <a:solidFill>
                  <a:srgbClr val="0078D7"/>
                </a:solidFill>
                <a:latin typeface="Segoe" panose="020B0502040504020203"/>
                <a:ea typeface="Calibri" panose="020F0502020204030204" pitchFamily="34" charset="0"/>
                <a:hlinkClick r:id="rId5">
                  <a:extLst>
                    <a:ext uri="{A12FA001-AC4F-418D-AE19-62706E023703}">
                      <ahyp:hlinkClr xmlns:ahyp="http://schemas.microsoft.com/office/drawing/2018/hyperlinkcolor" val="tx"/>
                    </a:ext>
                  </a:extLst>
                </a:hlinkClick>
              </a:rPr>
              <a:t>https://aka.ms/adopt/gov/assess</a:t>
            </a:r>
            <a:endParaRPr lang="en-US" sz="1569">
              <a:solidFill>
                <a:srgbClr val="0078D7"/>
              </a:solidFill>
              <a:latin typeface="Segoe" panose="020B0502040504020203"/>
              <a:ea typeface="Calibri" panose="020F0502020204030204" pitchFamily="34" charset="0"/>
            </a:endParaRPr>
          </a:p>
          <a:p>
            <a:pPr defTabSz="914554"/>
            <a:r>
              <a:rPr lang="en-US" sz="1569">
                <a:solidFill>
                  <a:srgbClr val="FFFFFF"/>
                </a:solidFill>
                <a:latin typeface="Segoe" panose="020B0502040504020203" pitchFamily="34" charset="0"/>
                <a:ea typeface="Calibri" panose="020F0502020204030204" pitchFamily="34" charset="0"/>
              </a:rPr>
              <a:t>Governance Guides: </a:t>
            </a:r>
            <a:r>
              <a:rPr lang="en-US" sz="1569" u="sng">
                <a:solidFill>
                  <a:srgbClr val="0078D7"/>
                </a:solidFill>
                <a:latin typeface="Segoe" panose="020B0502040504020203" pitchFamily="34" charset="0"/>
                <a:ea typeface="Calibri" panose="020F0502020204030204" pitchFamily="34" charset="0"/>
                <a:hlinkClick r:id="rId6"/>
              </a:rPr>
              <a:t>https://aka.ms/adopt/gov/journey</a:t>
            </a:r>
            <a:endParaRPr lang="en-US" sz="1569">
              <a:solidFill>
                <a:srgbClr val="0078D7"/>
              </a:solidFill>
              <a:latin typeface="Segoe" panose="020B0502040504020203" pitchFamily="34" charset="0"/>
              <a:ea typeface="Calibri" panose="020F0502020204030204" pitchFamily="34" charset="0"/>
            </a:endParaRPr>
          </a:p>
          <a:p>
            <a:pPr defTabSz="914554"/>
            <a:r>
              <a:rPr lang="en-US" sz="1569">
                <a:solidFill>
                  <a:srgbClr val="FFFFFF"/>
                </a:solidFill>
                <a:latin typeface="Segoe" panose="020B0502040504020203" pitchFamily="34" charset="0"/>
                <a:ea typeface="Calibri" panose="020F0502020204030204" pitchFamily="34" charset="0"/>
              </a:rPr>
              <a:t> </a:t>
            </a:r>
          </a:p>
          <a:p>
            <a:pPr defTabSz="913960">
              <a:lnSpc>
                <a:spcPct val="115000"/>
              </a:lnSpc>
              <a:spcAft>
                <a:spcPts val="981"/>
              </a:spcAft>
              <a:defRPr/>
            </a:pPr>
            <a:endParaRPr lang="en-US" sz="1568">
              <a:solidFill>
                <a:srgbClr val="FFFFFF"/>
              </a:solidFill>
              <a:latin typeface="Segoe" panose="020B0502040504020203" pitchFamily="34" charset="0"/>
              <a:ea typeface="Times New Roman" panose="02020603050405020304" pitchFamily="18" charset="0"/>
              <a:cs typeface="Times New Roman" panose="02020603050405020304" pitchFamily="18" charset="0"/>
            </a:endParaRPr>
          </a:p>
        </p:txBody>
      </p:sp>
      <p:sp>
        <p:nvSpPr>
          <p:cNvPr id="51" name="Line 3"/>
          <p:cNvSpPr>
            <a:spLocks noChangeShapeType="1"/>
          </p:cNvSpPr>
          <p:nvPr/>
        </p:nvSpPr>
        <p:spPr bwMode="white">
          <a:xfrm>
            <a:off x="346396" y="1634874"/>
            <a:ext cx="10307277" cy="0"/>
          </a:xfrm>
          <a:prstGeom prst="line">
            <a:avLst/>
          </a:prstGeom>
          <a:noFill/>
          <a:ln w="12700">
            <a:solidFill>
              <a:srgbClr val="50E6F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21" name="Line 3">
            <a:extLst>
              <a:ext uri="{FF2B5EF4-FFF2-40B4-BE49-F238E27FC236}">
                <a16:creationId xmlns:a16="http://schemas.microsoft.com/office/drawing/2014/main" id="{BBC31FE6-4C26-43D1-8E34-34355EAA068E}"/>
              </a:ext>
            </a:extLst>
          </p:cNvPr>
          <p:cNvSpPr>
            <a:spLocks noChangeShapeType="1"/>
          </p:cNvSpPr>
          <p:nvPr/>
        </p:nvSpPr>
        <p:spPr bwMode="white">
          <a:xfrm>
            <a:off x="352895" y="2532840"/>
            <a:ext cx="10307277" cy="0"/>
          </a:xfrm>
          <a:prstGeom prst="line">
            <a:avLst/>
          </a:prstGeom>
          <a:noFill/>
          <a:ln w="12700">
            <a:solidFill>
              <a:srgbClr val="50E6FF"/>
            </a:solidFill>
            <a:round/>
            <a:headEnd type="none" w="sm" len="sm"/>
            <a:tailEnd type="none" w="sm" len="sm"/>
          </a:ln>
        </p:spPr>
        <p:txBody>
          <a:bodyPr lIns="129334" tIns="64657" rIns="129334" bIns="64657"/>
          <a:lstStyle/>
          <a:p>
            <a:pPr defTabSz="1293150">
              <a:defRPr/>
            </a:pPr>
            <a:endParaRPr lang="en-US" sz="1469">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22" name="Rectangle 11">
            <a:extLst>
              <a:ext uri="{FF2B5EF4-FFF2-40B4-BE49-F238E27FC236}">
                <a16:creationId xmlns:a16="http://schemas.microsoft.com/office/drawing/2014/main" id="{94E34DD7-808E-4B69-9FF1-94878751F56B}"/>
              </a:ext>
            </a:extLst>
          </p:cNvPr>
          <p:cNvSpPr>
            <a:spLocks noChangeArrowheads="1"/>
          </p:cNvSpPr>
          <p:nvPr/>
        </p:nvSpPr>
        <p:spPr bwMode="white">
          <a:xfrm>
            <a:off x="3060423" y="2120809"/>
            <a:ext cx="8237730" cy="3852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defTabSz="911785" eaLnBrk="0" hangingPunct="0">
              <a:lnSpc>
                <a:spcPct val="90000"/>
              </a:lnSpc>
              <a:spcBef>
                <a:spcPct val="30000"/>
              </a:spcBef>
              <a:buClr>
                <a:srgbClr val="FFFF99"/>
              </a:buClr>
              <a:buSzPct val="75000"/>
            </a:pPr>
            <a:r>
              <a:rPr lang="en-US" sz="1961">
                <a:solidFill>
                  <a:srgbClr val="FFFFFF"/>
                </a:solidFill>
                <a:latin typeface="Segoe" panose="020B0502040504020203" pitchFamily="34" charset="0"/>
                <a:cs typeface="Segoe UI" charset="0"/>
              </a:rPr>
              <a:t>Sr. IT Pro/Governance/Security/Privacy/Identity/Network</a:t>
            </a:r>
          </a:p>
        </p:txBody>
      </p:sp>
      <p:sp>
        <p:nvSpPr>
          <p:cNvPr id="23" name="Rectangle 19">
            <a:extLst>
              <a:ext uri="{FF2B5EF4-FFF2-40B4-BE49-F238E27FC236}">
                <a16:creationId xmlns:a16="http://schemas.microsoft.com/office/drawing/2014/main" id="{3B2177F6-AACC-4D4B-A3D5-5C71533A6CF3}"/>
              </a:ext>
            </a:extLst>
          </p:cNvPr>
          <p:cNvSpPr>
            <a:spLocks noChangeArrowheads="1"/>
          </p:cNvSpPr>
          <p:nvPr/>
        </p:nvSpPr>
        <p:spPr bwMode="white">
          <a:xfrm>
            <a:off x="-232180" y="2136293"/>
            <a:ext cx="3208574"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256" tIns="53628" rIns="107256" bIns="53628" anchor="ctr">
            <a:spAutoFit/>
          </a:bodyPr>
          <a:lstStyle/>
          <a:p>
            <a:pPr marL="477676" indent="-477676" algn="r" defTabSz="1292991" eaLnBrk="0" hangingPunct="0">
              <a:lnSpc>
                <a:spcPct val="90000"/>
              </a:lnSpc>
              <a:spcBef>
                <a:spcPct val="30000"/>
              </a:spcBef>
              <a:buClr>
                <a:srgbClr val="FFFF99"/>
              </a:buClr>
              <a:buSzPct val="75000"/>
            </a:pPr>
            <a:r>
              <a:rPr lang="en-US" sz="1765" b="1">
                <a:solidFill>
                  <a:srgbClr val="FFFFFF"/>
                </a:solidFill>
                <a:latin typeface="Segoe Semibold" panose="020B0502040504020203" pitchFamily="34" charset="0"/>
              </a:rPr>
              <a:t>Impacted Audience:</a:t>
            </a:r>
          </a:p>
        </p:txBody>
      </p:sp>
      <p:sp>
        <p:nvSpPr>
          <p:cNvPr id="26" name="Rectangle 13">
            <a:extLst>
              <a:ext uri="{FF2B5EF4-FFF2-40B4-BE49-F238E27FC236}">
                <a16:creationId xmlns:a16="http://schemas.microsoft.com/office/drawing/2014/main" id="{EFEA3E25-65AB-EB41-AAA7-9289C6A6536D}"/>
              </a:ext>
            </a:extLst>
          </p:cNvPr>
          <p:cNvSpPr>
            <a:spLocks noChangeArrowheads="1"/>
          </p:cNvSpPr>
          <p:nvPr/>
        </p:nvSpPr>
        <p:spPr bwMode="white">
          <a:xfrm>
            <a:off x="186613" y="184733"/>
            <a:ext cx="2657581"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765">
                <a:solidFill>
                  <a:srgbClr val="FFFFFF"/>
                </a:solidFill>
                <a:latin typeface="Segoe" panose="020B0502040504020203" pitchFamily="34" charset="0"/>
              </a:rPr>
              <a:t>DO NOT SHOW</a:t>
            </a:r>
            <a:endParaRPr lang="en-US" altLang="ja-JP" sz="1765">
              <a:solidFill>
                <a:srgbClr val="FFFFFF"/>
              </a:solidFill>
              <a:latin typeface="Segoe" panose="020B0502040504020203" pitchFamily="34" charset="0"/>
              <a:ea typeface="MS PGothic" charset="0"/>
            </a:endParaRPr>
          </a:p>
        </p:txBody>
      </p:sp>
      <p:sp>
        <p:nvSpPr>
          <p:cNvPr id="27" name="Rectangle 13">
            <a:extLst>
              <a:ext uri="{FF2B5EF4-FFF2-40B4-BE49-F238E27FC236}">
                <a16:creationId xmlns:a16="http://schemas.microsoft.com/office/drawing/2014/main" id="{A479E405-BDC9-2042-B71A-F6838280A9D4}"/>
              </a:ext>
            </a:extLst>
          </p:cNvPr>
          <p:cNvSpPr>
            <a:spLocks noChangeArrowheads="1"/>
          </p:cNvSpPr>
          <p:nvPr/>
        </p:nvSpPr>
        <p:spPr bwMode="white">
          <a:xfrm>
            <a:off x="186612" y="552844"/>
            <a:ext cx="11844037" cy="488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2745" b="1">
                <a:solidFill>
                  <a:srgbClr val="FFFFFF"/>
                </a:solidFill>
                <a:latin typeface="Segoe Semibold" panose="020B0502040504020203" pitchFamily="34" charset="0"/>
              </a:rPr>
              <a:t>Microsoft Cloud Adoption Framework and the Governance Conversation</a:t>
            </a:r>
            <a:endParaRPr lang="en-US" altLang="ja-JP" sz="2745" b="1">
              <a:solidFill>
                <a:srgbClr val="FFFFFF"/>
              </a:solidFill>
              <a:latin typeface="Segoe Semibold" panose="020B0502040504020203" pitchFamily="34" charset="0"/>
              <a:ea typeface="MS PGothic" charset="0"/>
            </a:endParaRPr>
          </a:p>
        </p:txBody>
      </p:sp>
    </p:spTree>
    <p:extLst>
      <p:ext uri="{BB962C8B-B14F-4D97-AF65-F5344CB8AC3E}">
        <p14:creationId xmlns:p14="http://schemas.microsoft.com/office/powerpoint/2010/main" val="182073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4000C5-34BE-44DA-8282-CFF4BEB44C33}"/>
              </a:ext>
            </a:extLst>
          </p:cNvPr>
          <p:cNvPicPr>
            <a:picLocks noChangeAspect="1"/>
          </p:cNvPicPr>
          <p:nvPr/>
        </p:nvPicPr>
        <p:blipFill>
          <a:blip r:embed="rId3"/>
          <a:stretch>
            <a:fillRect/>
          </a:stretch>
        </p:blipFill>
        <p:spPr>
          <a:xfrm>
            <a:off x="2280106" y="899516"/>
            <a:ext cx="7480020" cy="3770918"/>
          </a:xfrm>
          <a:prstGeom prst="rect">
            <a:avLst/>
          </a:prstGeom>
        </p:spPr>
      </p:pic>
      <p:sp>
        <p:nvSpPr>
          <p:cNvPr id="3" name="Title 1">
            <a:extLst>
              <a:ext uri="{FF2B5EF4-FFF2-40B4-BE49-F238E27FC236}">
                <a16:creationId xmlns:a16="http://schemas.microsoft.com/office/drawing/2014/main" id="{EB141CF0-D8F6-444E-82F8-33F3924558FA}"/>
              </a:ext>
            </a:extLst>
          </p:cNvPr>
          <p:cNvSpPr txBox="1">
            <a:spLocks/>
          </p:cNvSpPr>
          <p:nvPr/>
        </p:nvSpPr>
        <p:spPr>
          <a:xfrm>
            <a:off x="268246" y="166944"/>
            <a:ext cx="11655509" cy="609913"/>
          </a:xfrm>
          <a:prstGeom prst="rect">
            <a:avLst/>
          </a:prstGeom>
        </p:spPr>
        <p:txBody>
          <a:bodyPr vert="horz" lIns="91436" tIns="45718" rIns="91436" bIns="4571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411"/>
            <a:r>
              <a:rPr lang="en-US" sz="4000" b="1">
                <a:solidFill>
                  <a:srgbClr val="E7E6E6">
                    <a:lumMod val="10000"/>
                  </a:srgbClr>
                </a:solidFill>
                <a:latin typeface="Segoe Semibold" panose="020B0502040504020203" pitchFamily="34" charset="0"/>
                <a:cs typeface="Segoe UI Light" panose="020B0502040204020203" pitchFamily="34" charset="0"/>
              </a:rPr>
              <a:t>Integrating 3</a:t>
            </a:r>
            <a:r>
              <a:rPr lang="en-US" sz="4000" b="1" baseline="30000">
                <a:solidFill>
                  <a:srgbClr val="E7E6E6">
                    <a:lumMod val="10000"/>
                  </a:srgbClr>
                </a:solidFill>
                <a:latin typeface="Segoe Semibold" panose="020B0502040504020203" pitchFamily="34" charset="0"/>
                <a:cs typeface="Segoe UI Light" panose="020B0502040204020203" pitchFamily="34" charset="0"/>
              </a:rPr>
              <a:t>rd</a:t>
            </a:r>
            <a:r>
              <a:rPr lang="en-US" sz="4000" b="1">
                <a:solidFill>
                  <a:srgbClr val="E7E6E6">
                    <a:lumMod val="10000"/>
                  </a:srgbClr>
                </a:solidFill>
                <a:latin typeface="Segoe Semibold" panose="020B0502040504020203" pitchFamily="34" charset="0"/>
                <a:cs typeface="Segoe UI Light" panose="020B0502040204020203" pitchFamily="34" charset="0"/>
              </a:rPr>
              <a:t> Party Tools</a:t>
            </a:r>
          </a:p>
        </p:txBody>
      </p:sp>
      <p:sp>
        <p:nvSpPr>
          <p:cNvPr id="8" name="Callout: Bent Line with Accent Bar 7">
            <a:extLst>
              <a:ext uri="{FF2B5EF4-FFF2-40B4-BE49-F238E27FC236}">
                <a16:creationId xmlns:a16="http://schemas.microsoft.com/office/drawing/2014/main" id="{A7ECE3D6-A521-43EE-8945-91D066C01A47}"/>
              </a:ext>
            </a:extLst>
          </p:cNvPr>
          <p:cNvSpPr/>
          <p:nvPr/>
        </p:nvSpPr>
        <p:spPr bwMode="auto">
          <a:xfrm flipH="1">
            <a:off x="68393" y="2640927"/>
            <a:ext cx="1912590" cy="1656755"/>
          </a:xfrm>
          <a:prstGeom prst="accentCallout2">
            <a:avLst>
              <a:gd name="adj1" fmla="val 18750"/>
              <a:gd name="adj2" fmla="val -8333"/>
              <a:gd name="adj3" fmla="val 18750"/>
              <a:gd name="adj4" fmla="val -16667"/>
              <a:gd name="adj5" fmla="val 31469"/>
              <a:gd name="adj6" fmla="val -21712"/>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Cost Management 3</a:t>
            </a:r>
            <a:r>
              <a:rPr lang="en-US" sz="1177" b="1" baseline="30000">
                <a:solidFill>
                  <a:prstClr val="black"/>
                </a:solidFill>
                <a:latin typeface="Segoe" panose="020B0502040504020203" pitchFamily="34" charset="0"/>
                <a:ea typeface="Segoe UI" panose="020B0502040204020203" pitchFamily="34" charset="0"/>
                <a:cs typeface="Segoe UI" panose="020B0502040204020203" pitchFamily="34" charset="0"/>
              </a:rPr>
              <a:t>rd</a:t>
            </a: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 parties</a:t>
            </a:r>
          </a:p>
          <a:p>
            <a:pPr marL="171452" indent="-171452"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HashiCorp</a:t>
            </a: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 Terraform</a:t>
            </a:r>
          </a:p>
        </p:txBody>
      </p:sp>
      <p:sp>
        <p:nvSpPr>
          <p:cNvPr id="17" name="Callout: Bent Line with Accent Bar 16">
            <a:extLst>
              <a:ext uri="{FF2B5EF4-FFF2-40B4-BE49-F238E27FC236}">
                <a16:creationId xmlns:a16="http://schemas.microsoft.com/office/drawing/2014/main" id="{E62FE584-50D4-4042-94F6-99E6A9046142}"/>
              </a:ext>
            </a:extLst>
          </p:cNvPr>
          <p:cNvSpPr/>
          <p:nvPr/>
        </p:nvSpPr>
        <p:spPr bwMode="auto">
          <a:xfrm flipH="1">
            <a:off x="1024689" y="5249223"/>
            <a:ext cx="2112311" cy="1413065"/>
          </a:xfrm>
          <a:prstGeom prst="accentCallout2">
            <a:avLst>
              <a:gd name="adj1" fmla="val 18750"/>
              <a:gd name="adj2" fmla="val -8333"/>
              <a:gd name="adj3" fmla="val 18750"/>
              <a:gd name="adj4" fmla="val -16667"/>
              <a:gd name="adj5" fmla="val -128154"/>
              <a:gd name="adj6" fmla="val -28732"/>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Security baseline 3</a:t>
            </a:r>
            <a:r>
              <a:rPr lang="en-US" sz="1177" b="1" baseline="30000">
                <a:solidFill>
                  <a:prstClr val="black"/>
                </a:solidFill>
                <a:latin typeface="Segoe" panose="020B0502040504020203" pitchFamily="34" charset="0"/>
                <a:ea typeface="Segoe UI" panose="020B0502040204020203" pitchFamily="34" charset="0"/>
                <a:cs typeface="Segoe UI" panose="020B0502040204020203" pitchFamily="34" charset="0"/>
              </a:rPr>
              <a:t>rd</a:t>
            </a: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 parties</a:t>
            </a:r>
          </a:p>
          <a:p>
            <a:pPr marL="168109" indent="-168109"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Splunk</a:t>
            </a:r>
          </a:p>
          <a:p>
            <a:pPr marL="168109" indent="-168109"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HashiCorp</a:t>
            </a:r>
            <a:r>
              <a:rPr lang="en-US" sz="1177">
                <a:solidFill>
                  <a:prstClr val="black"/>
                </a:solidFill>
                <a:latin typeface="Segoe" panose="020B0502040504020203" pitchFamily="34" charset="0"/>
                <a:ea typeface="Segoe UI" pitchFamily="34" charset="0"/>
                <a:cs typeface="Segoe UI" panose="020B0502040204020203" pitchFamily="34" charset="0"/>
              </a:rPr>
              <a:t> Vault</a:t>
            </a:r>
          </a:p>
          <a:p>
            <a:pPr marL="168109" indent="-168109" defTabSz="914300" fontAlgn="base">
              <a:lnSpc>
                <a:spcPct val="90000"/>
              </a:lnSpc>
              <a:spcBef>
                <a:spcPct val="0"/>
              </a:spcBef>
              <a:spcAft>
                <a:spcPct val="0"/>
              </a:spcAft>
              <a:buFont typeface="Arial" panose="020B0604020202020204" pitchFamily="34" charset="0"/>
              <a:buChar char="•"/>
            </a:pPr>
            <a:endParaRPr lang="en-US" sz="1177">
              <a:solidFill>
                <a:prstClr val="black"/>
              </a:solidFill>
              <a:latin typeface="Segoe" panose="020B0502040504020203" pitchFamily="34" charset="0"/>
              <a:ea typeface="Segoe UI" pitchFamily="34" charset="0"/>
              <a:cs typeface="Segoe UI" panose="020B0502040204020203" pitchFamily="34" charset="0"/>
            </a:endParaRPr>
          </a:p>
        </p:txBody>
      </p:sp>
      <p:sp>
        <p:nvSpPr>
          <p:cNvPr id="20" name="Callout: Bent Line with Accent Bar 19">
            <a:extLst>
              <a:ext uri="{FF2B5EF4-FFF2-40B4-BE49-F238E27FC236}">
                <a16:creationId xmlns:a16="http://schemas.microsoft.com/office/drawing/2014/main" id="{EDBD5A54-5802-46B3-B553-8863615CA15E}"/>
              </a:ext>
            </a:extLst>
          </p:cNvPr>
          <p:cNvSpPr/>
          <p:nvPr/>
        </p:nvSpPr>
        <p:spPr bwMode="auto">
          <a:xfrm>
            <a:off x="5139706" y="5249221"/>
            <a:ext cx="1912590" cy="1319178"/>
          </a:xfrm>
          <a:prstGeom prst="accentCallout2">
            <a:avLst>
              <a:gd name="adj1" fmla="val 18750"/>
              <a:gd name="adj2" fmla="val -8333"/>
              <a:gd name="adj3" fmla="val 18750"/>
              <a:gd name="adj4" fmla="val -16667"/>
              <a:gd name="adj5" fmla="val -94066"/>
              <a:gd name="adj6" fmla="val 292"/>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Discovery,  onboarding, and recovery 3</a:t>
            </a:r>
            <a:r>
              <a:rPr lang="en-US" sz="1177" b="1" baseline="30000">
                <a:solidFill>
                  <a:prstClr val="black"/>
                </a:solidFill>
                <a:latin typeface="Segoe" panose="020B0502040504020203" pitchFamily="34" charset="0"/>
                <a:ea typeface="Segoe UI" panose="020B0502040204020203" pitchFamily="34" charset="0"/>
                <a:cs typeface="Segoe UI" panose="020B0502040204020203" pitchFamily="34" charset="0"/>
              </a:rPr>
              <a:t>rd</a:t>
            </a: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 parties</a:t>
            </a:r>
          </a:p>
          <a:p>
            <a:pPr marL="168109" indent="-168109"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ServiceNow</a:t>
            </a:r>
          </a:p>
          <a:p>
            <a:pPr marL="168109" indent="-168109"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HashiCorp</a:t>
            </a:r>
            <a:r>
              <a:rPr lang="en-US" sz="1177">
                <a:solidFill>
                  <a:prstClr val="black"/>
                </a:solidFill>
                <a:latin typeface="Segoe" panose="020B0502040504020203" pitchFamily="34" charset="0"/>
                <a:ea typeface="Segoe UI" pitchFamily="34" charset="0"/>
                <a:cs typeface="Segoe UI" panose="020B0502040204020203" pitchFamily="34" charset="0"/>
              </a:rPr>
              <a:t> Terraform</a:t>
            </a:r>
          </a:p>
          <a:p>
            <a:pPr marL="168109" indent="-168109" defTabSz="914300" fontAlgn="base">
              <a:lnSpc>
                <a:spcPct val="90000"/>
              </a:lnSpc>
              <a:spcBef>
                <a:spcPct val="0"/>
              </a:spcBef>
              <a:spcAft>
                <a:spcPct val="0"/>
              </a:spcAft>
              <a:buFont typeface="Arial" panose="020B0604020202020204" pitchFamily="34" charset="0"/>
              <a:buChar char="•"/>
            </a:pPr>
            <a:endParaRPr lang="en-US" sz="1177">
              <a:solidFill>
                <a:prstClr val="black"/>
              </a:solidFill>
              <a:latin typeface="Segoe" panose="020B0502040504020203" pitchFamily="34" charset="0"/>
              <a:ea typeface="Segoe UI" pitchFamily="34" charset="0"/>
              <a:cs typeface="Segoe UI" panose="020B0502040204020203" pitchFamily="34" charset="0"/>
            </a:endParaRPr>
          </a:p>
        </p:txBody>
      </p:sp>
      <p:sp>
        <p:nvSpPr>
          <p:cNvPr id="21" name="Callout: Bent Line with Accent Bar 20">
            <a:extLst>
              <a:ext uri="{FF2B5EF4-FFF2-40B4-BE49-F238E27FC236}">
                <a16:creationId xmlns:a16="http://schemas.microsoft.com/office/drawing/2014/main" id="{A57283E3-5F3F-4FFB-BD5B-CEF0D26EA324}"/>
              </a:ext>
            </a:extLst>
          </p:cNvPr>
          <p:cNvSpPr/>
          <p:nvPr/>
        </p:nvSpPr>
        <p:spPr bwMode="auto">
          <a:xfrm>
            <a:off x="7847535" y="5249221"/>
            <a:ext cx="1912590" cy="1319178"/>
          </a:xfrm>
          <a:prstGeom prst="accentCallout2">
            <a:avLst>
              <a:gd name="adj1" fmla="val 18750"/>
              <a:gd name="adj2" fmla="val -8333"/>
              <a:gd name="adj3" fmla="val 18750"/>
              <a:gd name="adj4" fmla="val -16667"/>
              <a:gd name="adj5" fmla="val -76963"/>
              <a:gd name="adj6" fmla="val -8324"/>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3</a:t>
            </a:r>
            <a:r>
              <a:rPr lang="en-US" sz="1177" b="1" baseline="30000">
                <a:solidFill>
                  <a:prstClr val="black"/>
                </a:solidFill>
                <a:latin typeface="Segoe" panose="020B0502040504020203" pitchFamily="34" charset="0"/>
                <a:ea typeface="Segoe UI" panose="020B0502040204020203" pitchFamily="34" charset="0"/>
                <a:cs typeface="Segoe UI" panose="020B0502040204020203" pitchFamily="34" charset="0"/>
              </a:rPr>
              <a:t>rd</a:t>
            </a: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 party identity providers</a:t>
            </a:r>
          </a:p>
          <a:p>
            <a:pPr marL="168109" indent="-168109"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HashiCorp</a:t>
            </a: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 Vault</a:t>
            </a:r>
          </a:p>
        </p:txBody>
      </p:sp>
      <p:sp>
        <p:nvSpPr>
          <p:cNvPr id="23" name="Callout: Bent Line with Accent Bar 22">
            <a:extLst>
              <a:ext uri="{FF2B5EF4-FFF2-40B4-BE49-F238E27FC236}">
                <a16:creationId xmlns:a16="http://schemas.microsoft.com/office/drawing/2014/main" id="{3F9AD885-8AC1-4E32-AFD0-CB989AF275AA}"/>
              </a:ext>
            </a:extLst>
          </p:cNvPr>
          <p:cNvSpPr/>
          <p:nvPr/>
        </p:nvSpPr>
        <p:spPr bwMode="auto">
          <a:xfrm>
            <a:off x="10140408" y="2640925"/>
            <a:ext cx="1912590" cy="2130119"/>
          </a:xfrm>
          <a:prstGeom prst="accentCallout2">
            <a:avLst>
              <a:gd name="adj1" fmla="val 18750"/>
              <a:gd name="adj2" fmla="val -8333"/>
              <a:gd name="adj3" fmla="val 18750"/>
              <a:gd name="adj4" fmla="val -16667"/>
              <a:gd name="adj5" fmla="val 38048"/>
              <a:gd name="adj6" fmla="val -30312"/>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Deployment 3</a:t>
            </a:r>
            <a:r>
              <a:rPr lang="en-US" sz="1177" b="1" baseline="30000">
                <a:solidFill>
                  <a:prstClr val="black"/>
                </a:solidFill>
                <a:latin typeface="Segoe" panose="020B0502040504020203" pitchFamily="34" charset="0"/>
                <a:ea typeface="Segoe UI" panose="020B0502040204020203" pitchFamily="34" charset="0"/>
                <a:cs typeface="Segoe UI" panose="020B0502040204020203" pitchFamily="34" charset="0"/>
              </a:rPr>
              <a:t>rd</a:t>
            </a: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 parties</a:t>
            </a:r>
          </a:p>
          <a:p>
            <a:pPr marL="168109" indent="-168109" defTabSz="914300" fontAlgn="base">
              <a:lnSpc>
                <a:spcPct val="90000"/>
              </a:lnSpc>
              <a:spcBef>
                <a:spcPct val="0"/>
              </a:spcBef>
              <a:spcAft>
                <a:spcPct val="0"/>
              </a:spcAft>
              <a:buFont typeface="Arial" panose="020B0604020202020204" pitchFamily="34" charset="0"/>
              <a:buChar char="•"/>
            </a:pP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Nagios</a:t>
            </a:r>
          </a:p>
          <a:p>
            <a:pPr marL="168109" indent="-168109"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HashiCorp</a:t>
            </a: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 Terraform</a:t>
            </a:r>
          </a:p>
          <a:p>
            <a:pPr marL="168109" indent="-168109"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devops</a:t>
            </a: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 tools like Chef, Puppet, </a:t>
            </a: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Zabix</a:t>
            </a:r>
            <a:r>
              <a:rPr lang="en-US" sz="1177">
                <a:solidFill>
                  <a:prstClr val="black"/>
                </a:solidFill>
                <a:latin typeface="Segoe" panose="020B0502040504020203" pitchFamily="34" charset="0"/>
                <a:ea typeface="Segoe UI" panose="020B0502040204020203" pitchFamily="34" charset="0"/>
                <a:cs typeface="Segoe UI" panose="020B0502040204020203" pitchFamily="34" charset="0"/>
              </a:rPr>
              <a:t> </a:t>
            </a:r>
          </a:p>
        </p:txBody>
      </p:sp>
      <p:sp>
        <p:nvSpPr>
          <p:cNvPr id="10" name="Callout: Bent Line with Accent Bar 9">
            <a:extLst>
              <a:ext uri="{FF2B5EF4-FFF2-40B4-BE49-F238E27FC236}">
                <a16:creationId xmlns:a16="http://schemas.microsoft.com/office/drawing/2014/main" id="{ACEDA6DB-B7C9-41E9-A2BD-F373BEB8A01E}"/>
              </a:ext>
            </a:extLst>
          </p:cNvPr>
          <p:cNvSpPr/>
          <p:nvPr/>
        </p:nvSpPr>
        <p:spPr bwMode="auto">
          <a:xfrm>
            <a:off x="10140408" y="1092166"/>
            <a:ext cx="1912590" cy="1356109"/>
          </a:xfrm>
          <a:prstGeom prst="accentCallout2">
            <a:avLst>
              <a:gd name="adj1" fmla="val 18750"/>
              <a:gd name="adj2" fmla="val -8333"/>
              <a:gd name="adj3" fmla="val 18750"/>
              <a:gd name="adj4" fmla="val -16667"/>
              <a:gd name="adj5" fmla="val 51840"/>
              <a:gd name="adj6" fmla="val -42989"/>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Monitoring 3</a:t>
            </a:r>
            <a:r>
              <a:rPr lang="en-US" sz="1177" b="1" baseline="30000">
                <a:solidFill>
                  <a:prstClr val="black"/>
                </a:solidFill>
                <a:latin typeface="Segoe" panose="020B0502040504020203" pitchFamily="34" charset="0"/>
                <a:ea typeface="Segoe UI" panose="020B0502040204020203" pitchFamily="34" charset="0"/>
                <a:cs typeface="Segoe UI" panose="020B0502040204020203" pitchFamily="34" charset="0"/>
              </a:rPr>
              <a:t>rd</a:t>
            </a:r>
            <a:r>
              <a:rPr lang="en-US" sz="1177" b="1">
                <a:solidFill>
                  <a:prstClr val="black"/>
                </a:solidFill>
                <a:latin typeface="Segoe" panose="020B0502040504020203" pitchFamily="34" charset="0"/>
                <a:ea typeface="Segoe UI" panose="020B0502040204020203" pitchFamily="34" charset="0"/>
                <a:cs typeface="Segoe UI" panose="020B0502040204020203" pitchFamily="34" charset="0"/>
              </a:rPr>
              <a:t> parties</a:t>
            </a:r>
          </a:p>
          <a:p>
            <a:pPr marL="171452" indent="-171452" defTabSz="914300" fontAlgn="base">
              <a:lnSpc>
                <a:spcPct val="90000"/>
              </a:lnSpc>
              <a:spcBef>
                <a:spcPct val="0"/>
              </a:spcBef>
              <a:spcAft>
                <a:spcPct val="0"/>
              </a:spcAft>
              <a:buFont typeface="Arial" panose="020B0604020202020204" pitchFamily="34" charset="0"/>
              <a:buChar char="•"/>
            </a:pPr>
            <a:r>
              <a:rPr lang="en-US" sz="1177" err="1">
                <a:solidFill>
                  <a:prstClr val="black"/>
                </a:solidFill>
                <a:latin typeface="Segoe" panose="020B0502040504020203" pitchFamily="34" charset="0"/>
                <a:ea typeface="Segoe UI" panose="020B0502040204020203" pitchFamily="34" charset="0"/>
                <a:cs typeface="Segoe UI" panose="020B0502040204020203" pitchFamily="34" charset="0"/>
              </a:rPr>
              <a:t>OpsCompass</a:t>
            </a:r>
            <a:endParaRPr lang="en-US" sz="1177">
              <a:solidFill>
                <a:prstClr val="black"/>
              </a:solidFill>
              <a:latin typeface="Segoe" panose="020B05020405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1853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20" grpId="0" animBg="1"/>
      <p:bldP spid="21" grpId="0" animBg="1"/>
      <p:bldP spid="23"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1D9AB4-7837-499D-A5D5-5071DE51EA1C}"/>
              </a:ext>
            </a:extLst>
          </p:cNvPr>
          <p:cNvSpPr>
            <a:spLocks noGrp="1"/>
          </p:cNvSpPr>
          <p:nvPr>
            <p:ph type="title"/>
          </p:nvPr>
        </p:nvSpPr>
        <p:spPr/>
        <p:txBody>
          <a:bodyPr/>
          <a:lstStyle/>
          <a:p>
            <a:r>
              <a:rPr lang="en-US" dirty="0"/>
              <a:t>Before we begin…</a:t>
            </a:r>
          </a:p>
        </p:txBody>
      </p:sp>
      <p:sp>
        <p:nvSpPr>
          <p:cNvPr id="4" name="Text Placeholder 3">
            <a:extLst>
              <a:ext uri="{FF2B5EF4-FFF2-40B4-BE49-F238E27FC236}">
                <a16:creationId xmlns:a16="http://schemas.microsoft.com/office/drawing/2014/main" id="{2FAD1527-0FF4-4630-A1BC-4568EE3448A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2417877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677F3-3B2A-4B0E-9198-119F7BD55407}"/>
              </a:ext>
            </a:extLst>
          </p:cNvPr>
          <p:cNvSpPr>
            <a:spLocks noGrp="1"/>
          </p:cNvSpPr>
          <p:nvPr>
            <p:ph type="title"/>
          </p:nvPr>
        </p:nvSpPr>
        <p:spPr/>
        <p:txBody>
          <a:bodyPr/>
          <a:lstStyle/>
          <a:p>
            <a:r>
              <a:rPr lang="en-US" dirty="0"/>
              <a:t>Identifying business risks and compliance needs</a:t>
            </a:r>
          </a:p>
        </p:txBody>
      </p:sp>
      <p:sp>
        <p:nvSpPr>
          <p:cNvPr id="5" name="Text Placeholder 4">
            <a:extLst>
              <a:ext uri="{FF2B5EF4-FFF2-40B4-BE49-F238E27FC236}">
                <a16:creationId xmlns:a16="http://schemas.microsoft.com/office/drawing/2014/main" id="{383D1395-7AE7-4D60-AF07-EFA8CCF57453}"/>
              </a:ext>
            </a:extLst>
          </p:cNvPr>
          <p:cNvSpPr>
            <a:spLocks noGrp="1"/>
          </p:cNvSpPr>
          <p:nvPr>
            <p:ph type="body" sz="quarter" idx="10"/>
          </p:nvPr>
        </p:nvSpPr>
        <p:spPr>
          <a:xfrm>
            <a:off x="268461" y="2080938"/>
            <a:ext cx="11655078" cy="1711238"/>
          </a:xfrm>
        </p:spPr>
        <p:txBody>
          <a:bodyPr/>
          <a:lstStyle/>
          <a:p>
            <a:pPr marL="457200" indent="-457200">
              <a:buFont typeface="Arial" panose="020B0604020202020204" pitchFamily="34" charset="0"/>
              <a:buChar char="•"/>
            </a:pPr>
            <a:r>
              <a:rPr lang="en-US" sz="3200" dirty="0"/>
              <a:t>Business risk</a:t>
            </a:r>
          </a:p>
          <a:p>
            <a:pPr marL="457200" indent="-457200">
              <a:buFont typeface="Arial" panose="020B0604020202020204" pitchFamily="34" charset="0"/>
              <a:buChar char="•"/>
            </a:pPr>
            <a:r>
              <a:rPr lang="en-US" sz="3200" dirty="0"/>
              <a:t>Compliance </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407785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3BCD815-2CCB-4AE6-A644-232D114005D3}"/>
              </a:ext>
            </a:extLst>
          </p:cNvPr>
          <p:cNvGrpSpPr/>
          <p:nvPr/>
        </p:nvGrpSpPr>
        <p:grpSpPr>
          <a:xfrm>
            <a:off x="5317698" y="620866"/>
            <a:ext cx="6791894" cy="5233240"/>
            <a:chOff x="5424316" y="632779"/>
            <a:chExt cx="6928184" cy="5338253"/>
          </a:xfrm>
        </p:grpSpPr>
        <p:pic>
          <p:nvPicPr>
            <p:cNvPr id="4" name="Picture 3" descr="A screen shot of a computer&#10;&#10;Description automatically generated">
              <a:extLst>
                <a:ext uri="{FF2B5EF4-FFF2-40B4-BE49-F238E27FC236}">
                  <a16:creationId xmlns:a16="http://schemas.microsoft.com/office/drawing/2014/main" id="{84E0530B-79A2-4CF4-BCF8-561C387BC84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5277" t="9047" r="4141" b="9047"/>
            <a:stretch/>
          </p:blipFill>
          <p:spPr>
            <a:xfrm>
              <a:off x="5424316" y="632779"/>
              <a:ext cx="6928184" cy="5338253"/>
            </a:xfrm>
            <a:prstGeom prst="rect">
              <a:avLst/>
            </a:prstGeom>
          </p:spPr>
        </p:pic>
        <p:pic>
          <p:nvPicPr>
            <p:cNvPr id="5" name="Picture 4" descr="Screenshot">
              <a:extLst>
                <a:ext uri="{FF2B5EF4-FFF2-40B4-BE49-F238E27FC236}">
                  <a16:creationId xmlns:a16="http://schemas.microsoft.com/office/drawing/2014/main" id="{6765507D-7BB1-45B2-85B8-A0D77EBEF3F0}"/>
                </a:ext>
              </a:extLst>
            </p:cNvPr>
            <p:cNvPicPr>
              <a:picLocks noChangeAspect="1"/>
            </p:cNvPicPr>
            <p:nvPr/>
          </p:nvPicPr>
          <p:blipFill>
            <a:blip r:embed="rId3"/>
            <a:stretch>
              <a:fillRect/>
            </a:stretch>
          </p:blipFill>
          <p:spPr>
            <a:xfrm>
              <a:off x="6002954" y="1041462"/>
              <a:ext cx="5652795" cy="3603244"/>
            </a:xfrm>
            <a:prstGeom prst="rect">
              <a:avLst/>
            </a:prstGeom>
            <a:effectLst>
              <a:innerShdw blurRad="139700">
                <a:prstClr val="black">
                  <a:alpha val="25000"/>
                </a:prstClr>
              </a:innerShdw>
            </a:effectLst>
          </p:spPr>
        </p:pic>
      </p:grpSp>
      <p:sp>
        <p:nvSpPr>
          <p:cNvPr id="6" name="Title 3">
            <a:extLst>
              <a:ext uri="{FF2B5EF4-FFF2-40B4-BE49-F238E27FC236}">
                <a16:creationId xmlns:a16="http://schemas.microsoft.com/office/drawing/2014/main" id="{FD4AC810-F520-4CA6-9158-9E81DD7D33E0}"/>
              </a:ext>
            </a:extLst>
          </p:cNvPr>
          <p:cNvSpPr txBox="1">
            <a:spLocks/>
          </p:cNvSpPr>
          <p:nvPr/>
        </p:nvSpPr>
        <p:spPr>
          <a:xfrm>
            <a:off x="369644" y="1579645"/>
            <a:ext cx="4948054" cy="2011481"/>
          </a:xfrm>
          <a:prstGeom prst="rect">
            <a:avLst/>
          </a:prstGeom>
        </p:spPr>
        <p:txBody>
          <a:bodyPr vert="horz" lIns="89654" tIns="44827" rIns="89654" bIns="44827" rtlCol="0" anchor="ctr">
            <a:normAutofit fontScale="77500" lnSpcReduction="20000"/>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14411"/>
            <a:r>
              <a:rPr lang="en-US" sz="4400">
                <a:gradFill>
                  <a:gsLst>
                    <a:gs pos="0">
                      <a:prstClr val="black"/>
                    </a:gs>
                    <a:gs pos="100000">
                      <a:prstClr val="black"/>
                    </a:gs>
                  </a:gsLst>
                  <a:lin ang="5400000" scaled="0"/>
                </a:gradFill>
                <a:latin typeface="Calibri Light" panose="020F0302020204030204"/>
              </a:rPr>
              <a:t>Understand your current state and prepare for your</a:t>
            </a:r>
            <a:br>
              <a:rPr lang="en-US" sz="4400">
                <a:gradFill>
                  <a:gsLst>
                    <a:gs pos="0">
                      <a:prstClr val="black"/>
                    </a:gs>
                    <a:gs pos="100000">
                      <a:prstClr val="black"/>
                    </a:gs>
                  </a:gsLst>
                  <a:lin ang="5400000" scaled="0"/>
                </a:gradFill>
                <a:latin typeface="Calibri Light" panose="020F0302020204030204"/>
              </a:rPr>
            </a:br>
            <a:r>
              <a:rPr lang="en-US" sz="4400">
                <a:gradFill>
                  <a:gsLst>
                    <a:gs pos="0">
                      <a:srgbClr val="44546A"/>
                    </a:gs>
                    <a:gs pos="100000">
                      <a:srgbClr val="44546A"/>
                    </a:gs>
                  </a:gsLst>
                  <a:lin ang="5400000" scaled="0"/>
                </a:gradFill>
                <a:latin typeface="Calibri Light" panose="020F0302020204030204"/>
              </a:rPr>
              <a:t>cloud journey </a:t>
            </a:r>
            <a:r>
              <a:rPr lang="en-US" sz="4400">
                <a:gradFill>
                  <a:gsLst>
                    <a:gs pos="0">
                      <a:prstClr val="black"/>
                    </a:gs>
                    <a:gs pos="100000">
                      <a:prstClr val="black"/>
                    </a:gs>
                  </a:gsLst>
                  <a:lin ang="5400000" scaled="0"/>
                </a:gradFill>
                <a:latin typeface="Calibri Light" panose="020F0302020204030204"/>
              </a:rPr>
              <a:t>using</a:t>
            </a:r>
            <a:br>
              <a:rPr lang="en-US" sz="4400">
                <a:gradFill>
                  <a:gsLst>
                    <a:gs pos="0">
                      <a:prstClr val="black"/>
                    </a:gs>
                    <a:gs pos="100000">
                      <a:prstClr val="black"/>
                    </a:gs>
                  </a:gsLst>
                  <a:lin ang="5400000" scaled="0"/>
                </a:gradFill>
                <a:latin typeface="Calibri Light" panose="020F0302020204030204"/>
              </a:rPr>
            </a:br>
            <a:br>
              <a:rPr lang="en-US" sz="4400">
                <a:gradFill>
                  <a:gsLst>
                    <a:gs pos="0">
                      <a:prstClr val="black"/>
                    </a:gs>
                    <a:gs pos="100000">
                      <a:prstClr val="black"/>
                    </a:gs>
                  </a:gsLst>
                  <a:lin ang="5400000" scaled="0"/>
                </a:gradFill>
                <a:latin typeface="Calibri Light" panose="020F0302020204030204"/>
              </a:rPr>
            </a:br>
            <a:endParaRPr lang="en-US" sz="4400">
              <a:gradFill>
                <a:gsLst>
                  <a:gs pos="0">
                    <a:prstClr val="black"/>
                  </a:gs>
                  <a:gs pos="100000">
                    <a:prstClr val="black"/>
                  </a:gs>
                </a:gsLst>
                <a:lin ang="5400000" scaled="0"/>
              </a:gradFill>
              <a:latin typeface="Calibri Light" panose="020F0302020204030204"/>
            </a:endParaRPr>
          </a:p>
        </p:txBody>
      </p:sp>
      <p:sp>
        <p:nvSpPr>
          <p:cNvPr id="7" name="Rectangle 6">
            <a:extLst>
              <a:ext uri="{FF2B5EF4-FFF2-40B4-BE49-F238E27FC236}">
                <a16:creationId xmlns:a16="http://schemas.microsoft.com/office/drawing/2014/main" id="{5E66DA83-F94B-4F94-92C8-E167A85BC721}"/>
              </a:ext>
            </a:extLst>
          </p:cNvPr>
          <p:cNvSpPr/>
          <p:nvPr/>
        </p:nvSpPr>
        <p:spPr>
          <a:xfrm>
            <a:off x="363747" y="3599679"/>
            <a:ext cx="6094358" cy="1384976"/>
          </a:xfrm>
          <a:prstGeom prst="rect">
            <a:avLst/>
          </a:prstGeom>
        </p:spPr>
        <p:txBody>
          <a:bodyPr>
            <a:spAutoFit/>
          </a:bodyPr>
          <a:lstStyle/>
          <a:p>
            <a:pPr defTabSz="914378"/>
            <a:br>
              <a:rPr lang="en-US" sz="2745" dirty="0">
                <a:gradFill>
                  <a:gsLst>
                    <a:gs pos="0">
                      <a:srgbClr val="000000"/>
                    </a:gs>
                    <a:gs pos="100000">
                      <a:srgbClr val="000000"/>
                    </a:gs>
                  </a:gsLst>
                  <a:lin ang="5400000" scaled="0"/>
                </a:gradFill>
                <a:latin typeface="Segoe UI Semibold"/>
              </a:rPr>
            </a:br>
            <a:r>
              <a:rPr lang="en-US" sz="2745" dirty="0">
                <a:gradFill>
                  <a:gsLst>
                    <a:gs pos="0">
                      <a:srgbClr val="000000"/>
                    </a:gs>
                    <a:gs pos="100000">
                      <a:srgbClr val="000000"/>
                    </a:gs>
                  </a:gsLst>
                  <a:lin ang="5400000" scaled="0"/>
                </a:gradFill>
                <a:latin typeface="Segoe UI Semibold"/>
              </a:rPr>
              <a:t>The Governance benchmark tool </a:t>
            </a:r>
            <a:r>
              <a:rPr lang="en-US" sz="2745" dirty="0">
                <a:gradFill>
                  <a:gsLst>
                    <a:gs pos="0">
                      <a:srgbClr val="000000"/>
                    </a:gs>
                    <a:gs pos="100000">
                      <a:srgbClr val="000000"/>
                    </a:gs>
                  </a:gsLst>
                  <a:lin ang="5400000" scaled="0"/>
                </a:gradFill>
                <a:latin typeface="Segoe UI Semibold"/>
                <a:hlinkClick r:id="rId4"/>
              </a:rPr>
              <a:t>http://aka.ms/adopt/gov/assess</a:t>
            </a:r>
            <a:r>
              <a:rPr lang="en-US" sz="2745" dirty="0">
                <a:gradFill>
                  <a:gsLst>
                    <a:gs pos="0">
                      <a:srgbClr val="000000"/>
                    </a:gs>
                    <a:gs pos="100000">
                      <a:srgbClr val="000000"/>
                    </a:gs>
                  </a:gsLst>
                  <a:lin ang="5400000" scaled="0"/>
                </a:gradFill>
                <a:latin typeface="Segoe UI Semibold"/>
              </a:rPr>
              <a:t> </a:t>
            </a:r>
            <a:endParaRPr lang="en-US" sz="2745" dirty="0">
              <a:solidFill>
                <a:srgbClr val="000000"/>
              </a:solidFill>
              <a:latin typeface="Segoe UI Semibold"/>
            </a:endParaRPr>
          </a:p>
        </p:txBody>
      </p:sp>
    </p:spTree>
    <p:extLst>
      <p:ext uri="{BB962C8B-B14F-4D97-AF65-F5344CB8AC3E}">
        <p14:creationId xmlns:p14="http://schemas.microsoft.com/office/powerpoint/2010/main" val="373687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2000"/>
                            </p:stCondLst>
                            <p:childTnLst>
                              <p:par>
                                <p:cTn id="13" presetID="10" presetClass="entr" presetSubtype="0" fill="hold" grpId="0" nodeType="afterEffect">
                                  <p:stCondLst>
                                    <p:cond delay="1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BF26-BF0F-4087-93B3-77C6322C8629}"/>
              </a:ext>
            </a:extLst>
          </p:cNvPr>
          <p:cNvSpPr>
            <a:spLocks noGrp="1"/>
          </p:cNvSpPr>
          <p:nvPr>
            <p:ph type="title"/>
          </p:nvPr>
        </p:nvSpPr>
        <p:spPr/>
        <p:txBody>
          <a:bodyPr/>
          <a:lstStyle/>
          <a:p>
            <a:r>
              <a:rPr lang="en-US" dirty="0"/>
              <a:t>Azure Policy Sample showcase</a:t>
            </a:r>
          </a:p>
        </p:txBody>
      </p:sp>
    </p:spTree>
    <p:extLst>
      <p:ext uri="{BB962C8B-B14F-4D97-AF65-F5344CB8AC3E}">
        <p14:creationId xmlns:p14="http://schemas.microsoft.com/office/powerpoint/2010/main" val="38713391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6402A-FEC6-4AB4-BDE0-280B8E00B762}"/>
              </a:ext>
            </a:extLst>
          </p:cNvPr>
          <p:cNvSpPr>
            <a:spLocks noGrp="1"/>
          </p:cNvSpPr>
          <p:nvPr>
            <p:ph type="title"/>
          </p:nvPr>
        </p:nvSpPr>
        <p:spPr>
          <a:xfrm>
            <a:off x="619125" y="1212264"/>
            <a:ext cx="10515600" cy="1849021"/>
          </a:xfrm>
        </p:spPr>
        <p:txBody>
          <a:bodyPr>
            <a:normAutofit fontScale="90000"/>
          </a:bodyPr>
          <a:lstStyle/>
          <a:p>
            <a:r>
              <a:rPr lang="en-US" dirty="0"/>
              <a:t>Based on the outcome of the benchmark results, lets drill into the disciplines for which to build the </a:t>
            </a:r>
            <a:r>
              <a:rPr lang="en-US" b="1" dirty="0"/>
              <a:t>minimal viable product (MVP)</a:t>
            </a:r>
          </a:p>
        </p:txBody>
      </p:sp>
      <p:sp>
        <p:nvSpPr>
          <p:cNvPr id="3" name="Rectangle 2">
            <a:extLst>
              <a:ext uri="{FF2B5EF4-FFF2-40B4-BE49-F238E27FC236}">
                <a16:creationId xmlns:a16="http://schemas.microsoft.com/office/drawing/2014/main" id="{0E35F38D-7F27-451C-A044-B99E5B0E7B41}"/>
              </a:ext>
            </a:extLst>
          </p:cNvPr>
          <p:cNvSpPr/>
          <p:nvPr/>
        </p:nvSpPr>
        <p:spPr>
          <a:xfrm>
            <a:off x="903797" y="3662423"/>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Cost Management</a:t>
            </a:r>
          </a:p>
        </p:txBody>
      </p:sp>
      <p:sp>
        <p:nvSpPr>
          <p:cNvPr id="4" name="Rectangle 3">
            <a:extLst>
              <a:ext uri="{FF2B5EF4-FFF2-40B4-BE49-F238E27FC236}">
                <a16:creationId xmlns:a16="http://schemas.microsoft.com/office/drawing/2014/main" id="{0D8F4D58-AB8F-4F71-8512-3AC152EE2BC7}"/>
              </a:ext>
            </a:extLst>
          </p:cNvPr>
          <p:cNvSpPr/>
          <p:nvPr/>
        </p:nvSpPr>
        <p:spPr>
          <a:xfrm>
            <a:off x="2913572" y="3662423"/>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Security Baseline</a:t>
            </a:r>
          </a:p>
        </p:txBody>
      </p:sp>
      <p:sp>
        <p:nvSpPr>
          <p:cNvPr id="5" name="Rectangle 4">
            <a:extLst>
              <a:ext uri="{FF2B5EF4-FFF2-40B4-BE49-F238E27FC236}">
                <a16:creationId xmlns:a16="http://schemas.microsoft.com/office/drawing/2014/main" id="{83B56DB7-6524-46E5-865C-4325F4C0EA13}"/>
              </a:ext>
            </a:extLst>
          </p:cNvPr>
          <p:cNvSpPr/>
          <p:nvPr/>
        </p:nvSpPr>
        <p:spPr>
          <a:xfrm>
            <a:off x="4923347" y="3662423"/>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Identity Baseline</a:t>
            </a:r>
          </a:p>
        </p:txBody>
      </p:sp>
      <p:sp>
        <p:nvSpPr>
          <p:cNvPr id="6" name="Rectangle 5">
            <a:extLst>
              <a:ext uri="{FF2B5EF4-FFF2-40B4-BE49-F238E27FC236}">
                <a16:creationId xmlns:a16="http://schemas.microsoft.com/office/drawing/2014/main" id="{21F964D9-4E36-423B-BCE7-05F24F764A26}"/>
              </a:ext>
            </a:extLst>
          </p:cNvPr>
          <p:cNvSpPr/>
          <p:nvPr/>
        </p:nvSpPr>
        <p:spPr>
          <a:xfrm>
            <a:off x="7114097" y="3662423"/>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Resource Consistency</a:t>
            </a:r>
          </a:p>
        </p:txBody>
      </p:sp>
      <p:sp>
        <p:nvSpPr>
          <p:cNvPr id="7" name="Rectangle 6">
            <a:extLst>
              <a:ext uri="{FF2B5EF4-FFF2-40B4-BE49-F238E27FC236}">
                <a16:creationId xmlns:a16="http://schemas.microsoft.com/office/drawing/2014/main" id="{9CFC9525-34C1-4630-B37D-1E8CCEEFB9B1}"/>
              </a:ext>
            </a:extLst>
          </p:cNvPr>
          <p:cNvSpPr/>
          <p:nvPr/>
        </p:nvSpPr>
        <p:spPr>
          <a:xfrm>
            <a:off x="9190547" y="3662423"/>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Deployment Acceleration</a:t>
            </a:r>
          </a:p>
        </p:txBody>
      </p:sp>
    </p:spTree>
    <p:extLst>
      <p:ext uri="{BB962C8B-B14F-4D97-AF65-F5344CB8AC3E}">
        <p14:creationId xmlns:p14="http://schemas.microsoft.com/office/powerpoint/2010/main" val="140325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B141CF0-D8F6-444E-82F8-33F3924558FA}"/>
              </a:ext>
            </a:extLst>
          </p:cNvPr>
          <p:cNvSpPr txBox="1">
            <a:spLocks/>
          </p:cNvSpPr>
          <p:nvPr/>
        </p:nvSpPr>
        <p:spPr>
          <a:xfrm>
            <a:off x="122242" y="478218"/>
            <a:ext cx="11773880" cy="609922"/>
          </a:xfrm>
          <a:prstGeom prst="rect">
            <a:avLst/>
          </a:prstGeom>
        </p:spPr>
        <p:txBody>
          <a:bodyPr vert="horz" lIns="91438" tIns="45719" rIns="91438" bIns="45719"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69"/>
            <a:r>
              <a:rPr lang="en-US" sz="4020" b="1" dirty="0">
                <a:solidFill>
                  <a:srgbClr val="EAEAEA">
                    <a:lumMod val="10000"/>
                  </a:srgbClr>
                </a:solidFill>
                <a:latin typeface="Segoe Semibold" panose="020B0502040504020203" pitchFamily="34" charset="0"/>
                <a:cs typeface="Segoe UI Light" panose="020B0502040204020203" pitchFamily="34" charset="0"/>
              </a:rPr>
              <a:t>What and Why of Governance MVP</a:t>
            </a:r>
          </a:p>
        </p:txBody>
      </p:sp>
      <p:sp>
        <p:nvSpPr>
          <p:cNvPr id="8" name="TextBox 7">
            <a:extLst>
              <a:ext uri="{FF2B5EF4-FFF2-40B4-BE49-F238E27FC236}">
                <a16:creationId xmlns:a16="http://schemas.microsoft.com/office/drawing/2014/main" id="{D8D18157-A763-4D9A-8E9F-63D99DB665BF}"/>
              </a:ext>
            </a:extLst>
          </p:cNvPr>
          <p:cNvSpPr txBox="1"/>
          <p:nvPr/>
        </p:nvSpPr>
        <p:spPr>
          <a:xfrm>
            <a:off x="455425" y="2608150"/>
            <a:ext cx="4527203" cy="2050240"/>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2353" b="1" dirty="0">
                <a:solidFill>
                  <a:srgbClr val="0078D4"/>
                </a:solidFill>
                <a:latin typeface="Segoe" panose="020B0502040504020203" pitchFamily="34" charset="0"/>
              </a:rPr>
              <a:t>What is a Governance MVP?</a:t>
            </a:r>
            <a:endParaRPr lang="en-US" sz="1961" b="1" dirty="0">
              <a:solidFill>
                <a:srgbClr val="0078D4"/>
              </a:solidFill>
              <a:latin typeface="Segoe" panose="020B0502040504020203" pitchFamily="34" charset="0"/>
            </a:endParaRPr>
          </a:p>
          <a:p>
            <a:pPr defTabSz="914554">
              <a:lnSpc>
                <a:spcPct val="90000"/>
              </a:lnSpc>
              <a:spcAft>
                <a:spcPts val="588"/>
              </a:spcAft>
            </a:pPr>
            <a:r>
              <a:rPr lang="en-US" sz="1961" dirty="0">
                <a:solidFill>
                  <a:srgbClr val="EAEAEA">
                    <a:lumMod val="10000"/>
                  </a:srgbClr>
                </a:solidFill>
                <a:latin typeface="Segoe" panose="020B0502040504020203" pitchFamily="34" charset="0"/>
              </a:rPr>
              <a:t>The smallest unit of configuration management and policy management implementation required to establish a scalable foundation</a:t>
            </a:r>
          </a:p>
        </p:txBody>
      </p:sp>
      <p:sp>
        <p:nvSpPr>
          <p:cNvPr id="9" name="TextBox 8">
            <a:extLst>
              <a:ext uri="{FF2B5EF4-FFF2-40B4-BE49-F238E27FC236}">
                <a16:creationId xmlns:a16="http://schemas.microsoft.com/office/drawing/2014/main" id="{34A611D5-96C7-42A0-996A-6A1E12D9C3D5}"/>
              </a:ext>
            </a:extLst>
          </p:cNvPr>
          <p:cNvSpPr txBox="1"/>
          <p:nvPr/>
        </p:nvSpPr>
        <p:spPr>
          <a:xfrm>
            <a:off x="5152554" y="2608150"/>
            <a:ext cx="6359261" cy="2050240"/>
          </a:xfrm>
          <a:prstGeom prst="rect">
            <a:avLst/>
          </a:prstGeom>
          <a:noFill/>
          <a:ln>
            <a:solidFill>
              <a:schemeClr val="accent5"/>
            </a:solidFill>
          </a:ln>
        </p:spPr>
        <p:txBody>
          <a:bodyPr wrap="square" lIns="179308" tIns="143446" rIns="179308" bIns="143446" rtlCol="0">
            <a:spAutoFit/>
          </a:bodyPr>
          <a:lstStyle>
            <a:defPPr>
              <a:defRPr lang="en-US"/>
            </a:defPPr>
            <a:lvl1pPr defTabSz="914554">
              <a:lnSpc>
                <a:spcPct val="90000"/>
              </a:lnSpc>
              <a:spcAft>
                <a:spcPts val="588"/>
              </a:spcAft>
              <a:defRPr sz="2353" b="1">
                <a:solidFill>
                  <a:srgbClr val="0078D4"/>
                </a:solidFill>
                <a:latin typeface="Segoe" panose="020B0502040504020203" pitchFamily="34" charset="0"/>
              </a:defRPr>
            </a:lvl1pPr>
          </a:lstStyle>
          <a:p>
            <a:r>
              <a:rPr lang="en-US" dirty="0"/>
              <a:t>Why establish a governance MVP?</a:t>
            </a:r>
          </a:p>
          <a:p>
            <a:r>
              <a:rPr lang="en-US" sz="1961" b="0" dirty="0">
                <a:solidFill>
                  <a:srgbClr val="EAEAEA">
                    <a:lumMod val="10000"/>
                  </a:srgbClr>
                </a:solidFill>
              </a:rPr>
              <a:t>A rapidly implemented, yet scalable starting point creates balance. This model allows existing IT functions to mature at their own pace, without slowing business results. As they mature, IT policies can be applied consistently.</a:t>
            </a:r>
          </a:p>
        </p:txBody>
      </p:sp>
    </p:spTree>
    <p:extLst>
      <p:ext uri="{BB962C8B-B14F-4D97-AF65-F5344CB8AC3E}">
        <p14:creationId xmlns:p14="http://schemas.microsoft.com/office/powerpoint/2010/main" val="24066603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DE551B-DD0B-4375-8F72-D9BCAE2DE124}"/>
              </a:ext>
            </a:extLst>
          </p:cNvPr>
          <p:cNvSpPr>
            <a:spLocks noGrp="1"/>
          </p:cNvSpPr>
          <p:nvPr>
            <p:ph type="title"/>
          </p:nvPr>
        </p:nvSpPr>
        <p:spPr/>
        <p:txBody>
          <a:bodyPr/>
          <a:lstStyle/>
          <a:p>
            <a:r>
              <a:rPr lang="en-US" dirty="0"/>
              <a:t>Cost Management</a:t>
            </a:r>
          </a:p>
        </p:txBody>
      </p:sp>
      <p:sp>
        <p:nvSpPr>
          <p:cNvPr id="4" name="Text Placeholder 3">
            <a:extLst>
              <a:ext uri="{FF2B5EF4-FFF2-40B4-BE49-F238E27FC236}">
                <a16:creationId xmlns:a16="http://schemas.microsoft.com/office/drawing/2014/main" id="{17597699-EB45-4F17-A7BB-9B7F494C83F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63458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677F3-3B2A-4B0E-9198-119F7BD55407}"/>
              </a:ext>
            </a:extLst>
          </p:cNvPr>
          <p:cNvSpPr>
            <a:spLocks noGrp="1"/>
          </p:cNvSpPr>
          <p:nvPr>
            <p:ph type="title"/>
          </p:nvPr>
        </p:nvSpPr>
        <p:spPr/>
        <p:txBody>
          <a:bodyPr/>
          <a:lstStyle/>
          <a:p>
            <a:r>
              <a:rPr lang="en-US" dirty="0"/>
              <a:t>How are you thinking about Cost Management</a:t>
            </a:r>
          </a:p>
        </p:txBody>
      </p:sp>
      <p:sp>
        <p:nvSpPr>
          <p:cNvPr id="5" name="Text Placeholder 4">
            <a:extLst>
              <a:ext uri="{FF2B5EF4-FFF2-40B4-BE49-F238E27FC236}">
                <a16:creationId xmlns:a16="http://schemas.microsoft.com/office/drawing/2014/main" id="{383D1395-7AE7-4D60-AF07-EFA8CCF57453}"/>
              </a:ext>
            </a:extLst>
          </p:cNvPr>
          <p:cNvSpPr>
            <a:spLocks noGrp="1"/>
          </p:cNvSpPr>
          <p:nvPr>
            <p:ph type="body" sz="quarter" idx="10"/>
          </p:nvPr>
        </p:nvSpPr>
        <p:spPr>
          <a:xfrm>
            <a:off x="268461" y="2080938"/>
            <a:ext cx="11655078" cy="4222694"/>
          </a:xfrm>
        </p:spPr>
        <p:txBody>
          <a:bodyPr/>
          <a:lstStyle/>
          <a:p>
            <a:pPr marL="457200" indent="-457200">
              <a:buFont typeface="Arial" panose="020B0604020202020204" pitchFamily="34" charset="0"/>
              <a:buChar char="•"/>
            </a:pPr>
            <a:r>
              <a:rPr lang="en-US" sz="3200" dirty="0"/>
              <a:t>What are the cost management concerns</a:t>
            </a:r>
          </a:p>
          <a:p>
            <a:pPr marL="457200" indent="-457200">
              <a:buFont typeface="Arial" panose="020B0604020202020204" pitchFamily="34" charset="0"/>
              <a:buChar char="•"/>
            </a:pPr>
            <a:r>
              <a:rPr lang="en-US" sz="3200" dirty="0"/>
              <a:t>Do you have a centralized way of tracking spend</a:t>
            </a:r>
          </a:p>
          <a:p>
            <a:pPr marL="457200" indent="-457200">
              <a:buFont typeface="Arial" panose="020B0604020202020204" pitchFamily="34" charset="0"/>
              <a:buChar char="•"/>
            </a:pPr>
            <a:r>
              <a:rPr lang="en-US" sz="3200" dirty="0"/>
              <a:t>How do you monitor and manage cloud costs</a:t>
            </a:r>
          </a:p>
          <a:p>
            <a:pPr marL="457200" indent="-457200">
              <a:buFont typeface="Arial" panose="020B0604020202020204" pitchFamily="34" charset="0"/>
              <a:buChar char="•"/>
            </a:pPr>
            <a:r>
              <a:rPr lang="en-US" sz="3200" dirty="0"/>
              <a:t>What are the policies related to resource assignment and tagging?</a:t>
            </a:r>
          </a:p>
          <a:p>
            <a:pPr marL="457200" indent="-457200">
              <a:buFont typeface="Arial" panose="020B0604020202020204" pitchFamily="34" charset="0"/>
              <a:buChar char="•"/>
            </a:pPr>
            <a:r>
              <a:rPr lang="en-US" sz="3200" dirty="0"/>
              <a:t>Do teams have the ability to dynamically size and scale assets for demand, how does that impact cost control?</a:t>
            </a:r>
          </a:p>
          <a:p>
            <a:pPr marL="457200" indent="-457200">
              <a:buFont typeface="Arial" panose="020B0604020202020204" pitchFamily="34" charset="0"/>
              <a:buChar char="•"/>
            </a:pPr>
            <a:r>
              <a:rPr lang="en-US" sz="3200" dirty="0"/>
              <a:t>Is there an ongoing process to address optimization?</a:t>
            </a:r>
          </a:p>
        </p:txBody>
      </p:sp>
    </p:spTree>
    <p:extLst>
      <p:ext uri="{BB962C8B-B14F-4D97-AF65-F5344CB8AC3E}">
        <p14:creationId xmlns:p14="http://schemas.microsoft.com/office/powerpoint/2010/main" val="28177033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137C84-6C9E-44CD-B1C6-D85107236AB5}"/>
              </a:ext>
            </a:extLst>
          </p:cNvPr>
          <p:cNvSpPr/>
          <p:nvPr/>
        </p:nvSpPr>
        <p:spPr bwMode="auto">
          <a:xfrm>
            <a:off x="0" y="1320228"/>
            <a:ext cx="6315183" cy="5458052"/>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TextBox 46">
            <a:extLst>
              <a:ext uri="{FF2B5EF4-FFF2-40B4-BE49-F238E27FC236}">
                <a16:creationId xmlns:a16="http://schemas.microsoft.com/office/drawing/2014/main" id="{4590E683-8F96-4BAF-AD1C-F790F76FD20A}"/>
              </a:ext>
            </a:extLst>
          </p:cNvPr>
          <p:cNvSpPr txBox="1"/>
          <p:nvPr/>
        </p:nvSpPr>
        <p:spPr>
          <a:xfrm>
            <a:off x="16594" y="1321446"/>
            <a:ext cx="6298589" cy="615600"/>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2353" b="1">
                <a:gradFill>
                  <a:gsLst>
                    <a:gs pos="2917">
                      <a:srgbClr val="353535"/>
                    </a:gs>
                    <a:gs pos="30000">
                      <a:srgbClr val="353535"/>
                    </a:gs>
                  </a:gsLst>
                  <a:lin ang="5400000" scaled="0"/>
                </a:gradFill>
                <a:latin typeface="Segoe UI Semilight"/>
              </a:rPr>
              <a:t>Current State MVP</a:t>
            </a:r>
            <a:endParaRPr lang="en-US" sz="1765">
              <a:solidFill>
                <a:srgbClr val="353535"/>
              </a:solidFill>
              <a:latin typeface="Segoe UI Semilight"/>
            </a:endParaRPr>
          </a:p>
        </p:txBody>
      </p:sp>
      <p:sp>
        <p:nvSpPr>
          <p:cNvPr id="7" name="TextBox 6">
            <a:extLst>
              <a:ext uri="{FF2B5EF4-FFF2-40B4-BE49-F238E27FC236}">
                <a16:creationId xmlns:a16="http://schemas.microsoft.com/office/drawing/2014/main" id="{6E8D63CA-FD4E-41DD-878A-A3F72305175C}"/>
              </a:ext>
            </a:extLst>
          </p:cNvPr>
          <p:cNvSpPr txBox="1"/>
          <p:nvPr/>
        </p:nvSpPr>
        <p:spPr>
          <a:xfrm>
            <a:off x="6515441" y="1320228"/>
            <a:ext cx="5614340" cy="1777395"/>
          </a:xfrm>
          <a:prstGeom prst="rect">
            <a:avLst/>
          </a:prstGeom>
          <a:noFill/>
          <a:ln>
            <a:solidFill>
              <a:schemeClr val="tx1"/>
            </a:solidFill>
          </a:ln>
        </p:spPr>
        <p:txBody>
          <a:bodyPr wrap="square" lIns="179308" tIns="143446" rIns="179308" bIns="143446" rtlCol="0">
            <a:spAutoFit/>
          </a:bodyPr>
          <a:lstStyle/>
          <a:p>
            <a:pPr defTabSz="914554">
              <a:lnSpc>
                <a:spcPct val="90000"/>
              </a:lnSpc>
              <a:spcAft>
                <a:spcPts val="588"/>
              </a:spcAft>
            </a:pPr>
            <a:r>
              <a:rPr lang="en-US" sz="2353" b="1">
                <a:gradFill>
                  <a:gsLst>
                    <a:gs pos="2917">
                      <a:srgbClr val="353535"/>
                    </a:gs>
                    <a:gs pos="30000">
                      <a:srgbClr val="353535"/>
                    </a:gs>
                  </a:gsLst>
                  <a:lin ang="5400000" scaled="0"/>
                </a:gradFill>
                <a:latin typeface="Segoe UI Semilight"/>
              </a:rPr>
              <a:t>Risk discovered</a:t>
            </a:r>
          </a:p>
          <a:p>
            <a:pPr defTabSz="914554">
              <a:lnSpc>
                <a:spcPct val="90000"/>
              </a:lnSpc>
              <a:spcAft>
                <a:spcPts val="588"/>
              </a:spcAft>
            </a:pPr>
            <a:r>
              <a:rPr lang="en-US" sz="1961">
                <a:gradFill>
                  <a:gsLst>
                    <a:gs pos="2917">
                      <a:srgbClr val="353535"/>
                    </a:gs>
                    <a:gs pos="30000">
                      <a:srgbClr val="353535"/>
                    </a:gs>
                  </a:gsLst>
                  <a:lin ang="5400000" scaled="0"/>
                </a:gradFill>
                <a:latin typeface="Segoe UI Semilight"/>
              </a:rPr>
              <a:t>Costs are mushrooming. The CFO is concerned with budget overrun. A report is needed to show spend by business unit. Controls are needed to limit expenses.</a:t>
            </a:r>
            <a:endParaRPr lang="en-US" sz="1765">
              <a:solidFill>
                <a:srgbClr val="353535"/>
              </a:solidFill>
              <a:latin typeface="Segoe UI Semilight"/>
            </a:endParaRPr>
          </a:p>
        </p:txBody>
      </p:sp>
      <p:pic>
        <p:nvPicPr>
          <p:cNvPr id="5" name="Picture 4">
            <a:extLst>
              <a:ext uri="{FF2B5EF4-FFF2-40B4-BE49-F238E27FC236}">
                <a16:creationId xmlns:a16="http://schemas.microsoft.com/office/drawing/2014/main" id="{520AA5CB-C6C1-4197-BA16-4F04C6B76F74}"/>
              </a:ext>
            </a:extLst>
          </p:cNvPr>
          <p:cNvPicPr>
            <a:picLocks noChangeAspect="1"/>
          </p:cNvPicPr>
          <p:nvPr/>
        </p:nvPicPr>
        <p:blipFill>
          <a:blip r:embed="rId3"/>
          <a:stretch>
            <a:fillRect/>
          </a:stretch>
        </p:blipFill>
        <p:spPr>
          <a:xfrm>
            <a:off x="141038" y="1937047"/>
            <a:ext cx="4935326" cy="2237243"/>
          </a:xfrm>
          <a:prstGeom prst="rect">
            <a:avLst/>
          </a:prstGeom>
        </p:spPr>
      </p:pic>
      <p:sp>
        <p:nvSpPr>
          <p:cNvPr id="79" name="Title 1">
            <a:extLst>
              <a:ext uri="{FF2B5EF4-FFF2-40B4-BE49-F238E27FC236}">
                <a16:creationId xmlns:a16="http://schemas.microsoft.com/office/drawing/2014/main" id="{86904D5C-60E4-4DB9-9D88-E0401491DCF8}"/>
              </a:ext>
            </a:extLst>
          </p:cNvPr>
          <p:cNvSpPr txBox="1">
            <a:spLocks/>
          </p:cNvSpPr>
          <p:nvPr/>
        </p:nvSpPr>
        <p:spPr>
          <a:xfrm>
            <a:off x="151118" y="237586"/>
            <a:ext cx="11773880" cy="609922"/>
          </a:xfrm>
          <a:prstGeom prst="rect">
            <a:avLst/>
          </a:prstGeom>
        </p:spPr>
        <p:txBody>
          <a:bodyPr vert="horz" lIns="91438" tIns="45719" rIns="91438" bIns="45719"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69"/>
            <a:r>
              <a:rPr lang="en-US" sz="4020">
                <a:solidFill>
                  <a:srgbClr val="EAEAEA">
                    <a:lumMod val="50000"/>
                  </a:srgbClr>
                </a:solidFill>
                <a:latin typeface="Segoe UI Light" panose="020B0502040204020203" pitchFamily="34" charset="0"/>
                <a:cs typeface="Segoe UI Light" panose="020B0502040204020203" pitchFamily="34" charset="0"/>
              </a:rPr>
              <a:t>Evolving the MVP: Cost Control</a:t>
            </a:r>
          </a:p>
        </p:txBody>
      </p:sp>
      <p:sp>
        <p:nvSpPr>
          <p:cNvPr id="80" name="Rectangle 79">
            <a:extLst>
              <a:ext uri="{FF2B5EF4-FFF2-40B4-BE49-F238E27FC236}">
                <a16:creationId xmlns:a16="http://schemas.microsoft.com/office/drawing/2014/main" id="{DE3751C1-A2D3-4426-99B6-A4630B5EDBBB}"/>
              </a:ext>
            </a:extLst>
          </p:cNvPr>
          <p:cNvSpPr/>
          <p:nvPr/>
        </p:nvSpPr>
        <p:spPr>
          <a:xfrm>
            <a:off x="210109" y="4477501"/>
            <a:ext cx="6095222" cy="1662599"/>
          </a:xfrm>
          <a:prstGeom prst="rect">
            <a:avLst/>
          </a:prstGeom>
        </p:spPr>
        <p:txBody>
          <a:bodyPr>
            <a:spAutoFit/>
          </a:bodyPr>
          <a:lstStyle/>
          <a:p>
            <a:pPr marL="336213" indent="-336213" defTabSz="914554">
              <a:lnSpc>
                <a:spcPct val="107000"/>
              </a:lnSpc>
              <a:buFont typeface="+mj-lt"/>
              <a:buAutoNum type="arabicParenR"/>
            </a:pPr>
            <a:r>
              <a:rPr lang="en-US" sz="1373">
                <a:solidFill>
                  <a:srgbClr val="353535"/>
                </a:solidFill>
                <a:latin typeface="Calibri" panose="020F0502020204030204" pitchFamily="34" charset="0"/>
                <a:ea typeface="Calibri" panose="020F0502020204030204" pitchFamily="34" charset="0"/>
                <a:cs typeface="Times New Roman" panose="02020603050405020304" pitchFamily="18" charset="0"/>
              </a:rPr>
              <a:t>Azure Blueprint named “Governance-MVP”</a:t>
            </a:r>
            <a:r>
              <a:rPr lang="en-US" sz="981">
                <a:solidFill>
                  <a:srgbClr val="353535"/>
                </a:solidFill>
                <a:latin typeface="Calibri" panose="020F0502020204030204" pitchFamily="34" charset="0"/>
                <a:ea typeface="Calibri" panose="020F0502020204030204" pitchFamily="34" charset="0"/>
                <a:cs typeface="Times New Roman" panose="02020603050405020304" pitchFamily="18" charset="0"/>
              </a:rPr>
              <a:t>   </a:t>
            </a:r>
            <a:r>
              <a:rPr lang="en-US" sz="1373">
                <a:solidFill>
                  <a:srgbClr val="353535"/>
                </a:solidFill>
                <a:latin typeface="Calibri" panose="020F0502020204030204" pitchFamily="34" charset="0"/>
                <a:ea typeface="Calibri" panose="020F0502020204030204" pitchFamily="34" charset="0"/>
                <a:cs typeface="Times New Roman" panose="02020603050405020304" pitchFamily="18" charset="0"/>
              </a:rPr>
              <a:t>.</a:t>
            </a:r>
          </a:p>
          <a:p>
            <a:pPr marL="336213" indent="-336213" defTabSz="914554">
              <a:lnSpc>
                <a:spcPct val="107000"/>
              </a:lnSpc>
              <a:buFont typeface="+mj-lt"/>
              <a:buAutoNum type="arabicParenR"/>
            </a:pPr>
            <a:r>
              <a:rPr lang="en-US" sz="1373">
                <a:solidFill>
                  <a:srgbClr val="353535"/>
                </a:solidFill>
                <a:latin typeface="Calibri" panose="020F0502020204030204" pitchFamily="34" charset="0"/>
                <a:ea typeface="Calibri" panose="020F0502020204030204" pitchFamily="34" charset="0"/>
                <a:cs typeface="Times New Roman" panose="02020603050405020304" pitchFamily="18" charset="0"/>
              </a:rPr>
              <a:t>Azure Policy as follows:</a:t>
            </a:r>
          </a:p>
          <a:p>
            <a:pPr marL="728462" lvl="1" indent="-280178" defTabSz="914554">
              <a:lnSpc>
                <a:spcPct val="107000"/>
              </a:lnSpc>
              <a:buFont typeface="+mj-lt"/>
              <a:buAutoNum type="alphaLcPeriod"/>
            </a:pPr>
            <a:r>
              <a:rPr lang="en-US" sz="1373">
                <a:solidFill>
                  <a:srgbClr val="353535"/>
                </a:solidFill>
                <a:latin typeface="Calibri" panose="020F0502020204030204" pitchFamily="34" charset="0"/>
                <a:ea typeface="Calibri" panose="020F0502020204030204" pitchFamily="34" charset="0"/>
                <a:cs typeface="Times New Roman" panose="02020603050405020304" pitchFamily="18" charset="0"/>
              </a:rPr>
              <a:t>Resource tagging require values for Department/Billing Unit, Geography, Data Classification, Criticality, SLA, Environment, Application Archetype, Application, and Application Owner.</a:t>
            </a:r>
            <a:r>
              <a:rPr lang="en-US" sz="981">
                <a:solidFill>
                  <a:srgbClr val="353535"/>
                </a:solidFill>
                <a:latin typeface="Calibri" panose="020F0502020204030204" pitchFamily="34" charset="0"/>
                <a:ea typeface="Calibri" panose="020F0502020204030204" pitchFamily="34" charset="0"/>
                <a:cs typeface="Times New Roman" panose="02020603050405020304" pitchFamily="18" charset="0"/>
              </a:rPr>
              <a:t> </a:t>
            </a:r>
            <a:endParaRPr lang="en-US" sz="1373">
              <a:solidFill>
                <a:srgbClr val="353535"/>
              </a:solidFill>
              <a:latin typeface="Calibri" panose="020F0502020204030204" pitchFamily="34" charset="0"/>
              <a:ea typeface="Calibri" panose="020F0502020204030204" pitchFamily="34" charset="0"/>
              <a:cs typeface="Times New Roman" panose="02020603050405020304" pitchFamily="18" charset="0"/>
            </a:endParaRPr>
          </a:p>
          <a:p>
            <a:pPr marL="728462" lvl="1" indent="-280178" defTabSz="914554">
              <a:lnSpc>
                <a:spcPct val="107000"/>
              </a:lnSpc>
              <a:buFont typeface="+mj-lt"/>
              <a:buAutoNum type="alphaLcPeriod"/>
            </a:pPr>
            <a:r>
              <a:rPr lang="en-US" sz="1373">
                <a:solidFill>
                  <a:srgbClr val="353535"/>
                </a:solidFill>
                <a:latin typeface="Calibri" panose="020F0502020204030204" pitchFamily="34" charset="0"/>
                <a:ea typeface="Calibri" panose="020F0502020204030204" pitchFamily="34" charset="0"/>
                <a:cs typeface="Times New Roman" panose="02020603050405020304" pitchFamily="18" charset="0"/>
              </a:rPr>
              <a:t>The value of the Application tag should match the name of the resource group.</a:t>
            </a:r>
          </a:p>
        </p:txBody>
      </p:sp>
      <p:sp>
        <p:nvSpPr>
          <p:cNvPr id="81" name="TextBox 80">
            <a:extLst>
              <a:ext uri="{FF2B5EF4-FFF2-40B4-BE49-F238E27FC236}">
                <a16:creationId xmlns:a16="http://schemas.microsoft.com/office/drawing/2014/main" id="{35C34900-2568-4008-8523-CC924DDA9378}"/>
              </a:ext>
            </a:extLst>
          </p:cNvPr>
          <p:cNvSpPr txBox="1"/>
          <p:nvPr/>
        </p:nvSpPr>
        <p:spPr>
          <a:xfrm>
            <a:off x="6515440" y="3271463"/>
            <a:ext cx="5614340" cy="3425031"/>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3138" b="1">
                <a:gradFill>
                  <a:gsLst>
                    <a:gs pos="2917">
                      <a:srgbClr val="353535"/>
                    </a:gs>
                    <a:gs pos="30000">
                      <a:srgbClr val="353535"/>
                    </a:gs>
                  </a:gsLst>
                  <a:lin ang="5400000" scaled="0"/>
                </a:gradFill>
                <a:latin typeface="Segoe UI Semilight"/>
              </a:rPr>
              <a:t>Exercise</a:t>
            </a:r>
          </a:p>
          <a:p>
            <a:pPr defTabSz="914554"/>
            <a:r>
              <a:rPr lang="en-US" sz="2353">
                <a:solidFill>
                  <a:srgbClr val="353535"/>
                </a:solidFill>
                <a:latin typeface="Segoe UI Semilight"/>
              </a:rPr>
              <a:t>What changes or additions would you make to the “Governance-MVP”? </a:t>
            </a:r>
          </a:p>
          <a:p>
            <a:pPr defTabSz="914554"/>
            <a:endParaRPr lang="en-US" sz="2353">
              <a:solidFill>
                <a:srgbClr val="353535"/>
              </a:solidFill>
              <a:latin typeface="Segoe UI Semilight"/>
            </a:endParaRPr>
          </a:p>
          <a:p>
            <a:pPr defTabSz="914554"/>
            <a:r>
              <a:rPr lang="en-US" sz="2353">
                <a:solidFill>
                  <a:srgbClr val="353535"/>
                </a:solidFill>
                <a:latin typeface="Segoe UI Semilight"/>
              </a:rPr>
              <a:t>What other tools in Azure could be used to extend the MVP?</a:t>
            </a:r>
          </a:p>
          <a:p>
            <a:pPr defTabSz="914554"/>
            <a:endParaRPr lang="en-US" sz="1765">
              <a:solidFill>
                <a:srgbClr val="353535"/>
              </a:solidFill>
              <a:latin typeface="Segoe UI Semilight"/>
            </a:endParaRPr>
          </a:p>
          <a:p>
            <a:pPr defTabSz="914554"/>
            <a:r>
              <a:rPr lang="en-US" sz="1765">
                <a:solidFill>
                  <a:srgbClr val="353535"/>
                </a:solidFill>
                <a:latin typeface="Segoe UI Semilight"/>
              </a:rPr>
              <a:t>Extra points, if your solution includes a way to reduce the risk of extra spend in the future using policies</a:t>
            </a:r>
          </a:p>
        </p:txBody>
      </p:sp>
      <p:sp>
        <p:nvSpPr>
          <p:cNvPr id="9" name="Rectangle 8">
            <a:extLst>
              <a:ext uri="{FF2B5EF4-FFF2-40B4-BE49-F238E27FC236}">
                <a16:creationId xmlns:a16="http://schemas.microsoft.com/office/drawing/2014/main" id="{723C10D2-F3BD-4514-A602-50FB2F58BB07}"/>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Cost Management</a:t>
            </a:r>
          </a:p>
        </p:txBody>
      </p:sp>
    </p:spTree>
    <p:extLst>
      <p:ext uri="{BB962C8B-B14F-4D97-AF65-F5344CB8AC3E}">
        <p14:creationId xmlns:p14="http://schemas.microsoft.com/office/powerpoint/2010/main" val="41416828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BFCA3C-4894-D84E-877D-B41ED4BC877B}"/>
              </a:ext>
            </a:extLst>
          </p:cNvPr>
          <p:cNvSpPr/>
          <p:nvPr/>
        </p:nvSpPr>
        <p:spPr>
          <a:xfrm>
            <a:off x="0"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12" name="Rectangle 11">
            <a:extLst>
              <a:ext uri="{FF2B5EF4-FFF2-40B4-BE49-F238E27FC236}">
                <a16:creationId xmlns:a16="http://schemas.microsoft.com/office/drawing/2014/main" id="{930AC669-C69C-0A49-AAA1-0C5CE8B7AADF}"/>
              </a:ext>
            </a:extLst>
          </p:cNvPr>
          <p:cNvSpPr/>
          <p:nvPr/>
        </p:nvSpPr>
        <p:spPr>
          <a:xfrm>
            <a:off x="3012694" y="3360053"/>
            <a:ext cx="6518084" cy="5411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6" name="Line 9"/>
          <p:cNvSpPr>
            <a:spLocks noChangeShapeType="1"/>
          </p:cNvSpPr>
          <p:nvPr/>
        </p:nvSpPr>
        <p:spPr bwMode="white">
          <a:xfrm>
            <a:off x="5770786" y="687242"/>
            <a:ext cx="0" cy="5716929"/>
          </a:xfrm>
          <a:prstGeom prst="line">
            <a:avLst/>
          </a:prstGeom>
          <a:noFill/>
          <a:ln w="9525">
            <a:noFill/>
            <a:round/>
            <a:headEnd type="none" w="sm" len="sm"/>
            <a:tailEnd type="none" w="sm" len="sm"/>
          </a:ln>
        </p:spPr>
        <p:txBody>
          <a:bodyPr lIns="130234" tIns="65109" rIns="130234" bIns="65109" anchor="ctr">
            <a:spAutoFit/>
          </a:bodyPr>
          <a:lstStyle/>
          <a:p>
            <a:pPr defTabSz="1293150">
              <a:defRPr/>
            </a:pPr>
            <a:endParaRPr lang="en-US" sz="1667">
              <a:solidFill>
                <a:srgbClr val="FFFFFF"/>
              </a:solidFill>
              <a:effectLst>
                <a:outerShdw blurRad="38100" dist="38100" dir="2700000" algn="tl">
                  <a:srgbClr val="000000">
                    <a:alpha val="43137"/>
                  </a:srgbClr>
                </a:outerShdw>
              </a:effectLst>
              <a:latin typeface="Segoe UI Semilight"/>
              <a:cs typeface="Adobe Arabic" panose="02040503050201020203" pitchFamily="18" charset="-78"/>
            </a:endParaRPr>
          </a:p>
        </p:txBody>
      </p:sp>
      <p:sp>
        <p:nvSpPr>
          <p:cNvPr id="17414" name="Rectangle 13"/>
          <p:cNvSpPr>
            <a:spLocks noChangeArrowheads="1"/>
          </p:cNvSpPr>
          <p:nvPr/>
        </p:nvSpPr>
        <p:spPr bwMode="white">
          <a:xfrm>
            <a:off x="1736951" y="1730689"/>
            <a:ext cx="9174117" cy="3258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algn="ctr" defTabSz="1292991" eaLnBrk="0" hangingPunct="0">
              <a:lnSpc>
                <a:spcPct val="90000"/>
              </a:lnSpc>
              <a:spcBef>
                <a:spcPct val="30000"/>
              </a:spcBef>
              <a:buClr>
                <a:srgbClr val="FFFF99"/>
              </a:buClr>
              <a:buSzPct val="75000"/>
            </a:pPr>
            <a:endParaRPr lang="en-US" altLang="ja-JP" sz="2353">
              <a:solidFill>
                <a:srgbClr val="FFFFFF"/>
              </a:solidFill>
              <a:latin typeface="Segoe" panose="020B0502040504020203" pitchFamily="34" charset="0"/>
            </a:endParaRPr>
          </a:p>
          <a:p>
            <a:pPr algn="ctr" defTabSz="1292991" eaLnBrk="0" hangingPunct="0">
              <a:lnSpc>
                <a:spcPct val="90000"/>
              </a:lnSpc>
              <a:spcBef>
                <a:spcPct val="30000"/>
              </a:spcBef>
              <a:buClr>
                <a:srgbClr val="FFFF99"/>
              </a:buClr>
              <a:buSzPct val="75000"/>
            </a:pPr>
            <a:r>
              <a:rPr lang="en-US" altLang="ja-JP" sz="2353">
                <a:solidFill>
                  <a:srgbClr val="FFFFFF"/>
                </a:solidFill>
                <a:latin typeface="Segoe" panose="020B0502040504020203" pitchFamily="34" charset="0"/>
              </a:rPr>
              <a:t>This presentation contains several aspects regarding governance theory and the application of governance within Azure</a:t>
            </a:r>
          </a:p>
          <a:p>
            <a:pPr algn="ctr" defTabSz="1292991" eaLnBrk="0" hangingPunct="0">
              <a:lnSpc>
                <a:spcPct val="90000"/>
              </a:lnSpc>
              <a:spcBef>
                <a:spcPct val="30000"/>
              </a:spcBef>
              <a:buClr>
                <a:srgbClr val="FFFF99"/>
              </a:buClr>
              <a:buSzPct val="75000"/>
            </a:pPr>
            <a:endParaRPr lang="en-US" altLang="ja-JP" sz="2353">
              <a:solidFill>
                <a:srgbClr val="FFFFFF"/>
              </a:solidFill>
              <a:latin typeface="Segoe" panose="020B0502040504020203" pitchFamily="34" charset="0"/>
            </a:endParaRPr>
          </a:p>
          <a:p>
            <a:pPr marL="457205" indent="-457205" algn="ctr" defTabSz="1292991" eaLnBrk="0" hangingPunct="0">
              <a:lnSpc>
                <a:spcPct val="90000"/>
              </a:lnSpc>
              <a:spcBef>
                <a:spcPct val="30000"/>
              </a:spcBef>
              <a:buClr>
                <a:srgbClr val="FFFF99"/>
              </a:buClr>
              <a:buSzPct val="75000"/>
              <a:buFont typeface="Symbol" panose="05050102010706020507" pitchFamily="18" charset="2"/>
              <a:buChar char="Þ"/>
            </a:pPr>
            <a:r>
              <a:rPr lang="en-US" altLang="ja-JP" sz="2353" b="1">
                <a:solidFill>
                  <a:srgbClr val="FFFFFF"/>
                </a:solidFill>
                <a:latin typeface="Segoe" panose="020B0502040504020203" pitchFamily="34" charset="0"/>
              </a:rPr>
              <a:t> Please tailor it to your individual needs.  </a:t>
            </a:r>
          </a:p>
          <a:p>
            <a:pPr algn="ctr" defTabSz="1292991" eaLnBrk="0" hangingPunct="0">
              <a:lnSpc>
                <a:spcPct val="90000"/>
              </a:lnSpc>
              <a:spcBef>
                <a:spcPct val="30000"/>
              </a:spcBef>
              <a:buClr>
                <a:srgbClr val="FFFF99"/>
              </a:buClr>
              <a:buSzPct val="75000"/>
            </a:pPr>
            <a:endParaRPr lang="en-US" altLang="ja-JP" sz="2353" b="1">
              <a:solidFill>
                <a:srgbClr val="FFFFFF"/>
              </a:solidFill>
              <a:highlight>
                <a:srgbClr val="FFC000"/>
              </a:highlight>
              <a:latin typeface="Segoe" panose="020B0502040504020203" pitchFamily="34" charset="0"/>
              <a:ea typeface="MS PGothic" charset="0"/>
            </a:endParaRPr>
          </a:p>
          <a:p>
            <a:pPr algn="ctr" defTabSz="1292991" eaLnBrk="0" hangingPunct="0">
              <a:lnSpc>
                <a:spcPct val="90000"/>
              </a:lnSpc>
              <a:spcBef>
                <a:spcPct val="30000"/>
              </a:spcBef>
              <a:buClr>
                <a:srgbClr val="FFFF99"/>
              </a:buClr>
              <a:buSzPct val="75000"/>
            </a:pPr>
            <a:r>
              <a:rPr lang="en-US" altLang="ja-JP" sz="2353">
                <a:solidFill>
                  <a:srgbClr val="FFFFFF"/>
                </a:solidFill>
                <a:latin typeface="Segoe" panose="020B0502040504020203" pitchFamily="34" charset="0"/>
                <a:ea typeface="MS PGothic" charset="0"/>
              </a:rPr>
              <a:t>(compliance, technical discussions, cloud adoption, cloud governance)</a:t>
            </a:r>
          </a:p>
        </p:txBody>
      </p:sp>
      <p:sp>
        <p:nvSpPr>
          <p:cNvPr id="5" name="Rectangle 13">
            <a:extLst>
              <a:ext uri="{FF2B5EF4-FFF2-40B4-BE49-F238E27FC236}">
                <a16:creationId xmlns:a16="http://schemas.microsoft.com/office/drawing/2014/main" id="{F738BFBF-C030-EF44-A37D-4A0E413C16FE}"/>
              </a:ext>
            </a:extLst>
          </p:cNvPr>
          <p:cNvSpPr>
            <a:spLocks noChangeArrowheads="1"/>
          </p:cNvSpPr>
          <p:nvPr/>
        </p:nvSpPr>
        <p:spPr bwMode="white">
          <a:xfrm>
            <a:off x="186612" y="184733"/>
            <a:ext cx="8976734" cy="352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defTabSz="1292991" eaLnBrk="0" hangingPunct="0">
              <a:lnSpc>
                <a:spcPct val="90000"/>
              </a:lnSpc>
              <a:spcBef>
                <a:spcPct val="30000"/>
              </a:spcBef>
              <a:buClr>
                <a:srgbClr val="FFFF99"/>
              </a:buClr>
              <a:buSzPct val="75000"/>
            </a:pPr>
            <a:r>
              <a:rPr lang="en-US" altLang="ja-JP" sz="1765">
                <a:solidFill>
                  <a:srgbClr val="FFFFFF"/>
                </a:solidFill>
                <a:latin typeface="Segoe" panose="020B0502040504020203" pitchFamily="34" charset="0"/>
              </a:rPr>
              <a:t>DO NOT SHOW</a:t>
            </a:r>
            <a:endParaRPr lang="en-US" altLang="ja-JP" sz="1765">
              <a:solidFill>
                <a:srgbClr val="FFFFFF"/>
              </a:solidFill>
              <a:latin typeface="Segoe" panose="020B0502040504020203" pitchFamily="34" charset="0"/>
              <a:ea typeface="MS PGothic" charset="0"/>
            </a:endParaRPr>
          </a:p>
        </p:txBody>
      </p:sp>
      <p:sp>
        <p:nvSpPr>
          <p:cNvPr id="8" name="Rectangle 13">
            <a:extLst>
              <a:ext uri="{FF2B5EF4-FFF2-40B4-BE49-F238E27FC236}">
                <a16:creationId xmlns:a16="http://schemas.microsoft.com/office/drawing/2014/main" id="{63D5A61B-40D3-624B-86EF-E65A5308A78C}"/>
              </a:ext>
            </a:extLst>
          </p:cNvPr>
          <p:cNvSpPr>
            <a:spLocks noChangeArrowheads="1"/>
          </p:cNvSpPr>
          <p:nvPr/>
        </p:nvSpPr>
        <p:spPr bwMode="white">
          <a:xfrm>
            <a:off x="186612" y="1101592"/>
            <a:ext cx="11818776" cy="488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7256" tIns="53628" rIns="107256" bIns="53628" anchor="ctr">
            <a:spAutoFit/>
          </a:bodyPr>
          <a:lstStyle/>
          <a:p>
            <a:pPr algn="ctr" defTabSz="1292991" eaLnBrk="0" hangingPunct="0">
              <a:lnSpc>
                <a:spcPct val="90000"/>
              </a:lnSpc>
              <a:spcBef>
                <a:spcPct val="30000"/>
              </a:spcBef>
              <a:buClr>
                <a:srgbClr val="FFFF99"/>
              </a:buClr>
              <a:buSzPct val="75000"/>
            </a:pPr>
            <a:r>
              <a:rPr lang="en-US" altLang="ja-JP" sz="2745" b="1">
                <a:solidFill>
                  <a:srgbClr val="FFFFFF"/>
                </a:solidFill>
                <a:latin typeface="Segoe Semibold" panose="020B0502040504020203" pitchFamily="34" charset="0"/>
              </a:rPr>
              <a:t>General Information</a:t>
            </a:r>
            <a:endParaRPr lang="en-US" altLang="ja-JP" sz="2745" b="1">
              <a:solidFill>
                <a:srgbClr val="FFFFFF"/>
              </a:solidFill>
              <a:latin typeface="Segoe Semibold" panose="020B0502040504020203" pitchFamily="34" charset="0"/>
              <a:ea typeface="MS PGothic" charset="0"/>
            </a:endParaRPr>
          </a:p>
        </p:txBody>
      </p:sp>
    </p:spTree>
    <p:extLst>
      <p:ext uri="{BB962C8B-B14F-4D97-AF65-F5344CB8AC3E}">
        <p14:creationId xmlns:p14="http://schemas.microsoft.com/office/powerpoint/2010/main" val="258808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0C445-528B-4A28-9030-717D226F9AE4}"/>
              </a:ext>
            </a:extLst>
          </p:cNvPr>
          <p:cNvSpPr>
            <a:spLocks noGrp="1"/>
          </p:cNvSpPr>
          <p:nvPr>
            <p:ph type="title"/>
          </p:nvPr>
        </p:nvSpPr>
        <p:spPr/>
        <p:txBody>
          <a:bodyPr/>
          <a:lstStyle/>
          <a:p>
            <a:r>
              <a:rPr lang="en-US" sz="3530"/>
              <a:t>Design Evolution</a:t>
            </a:r>
            <a:br>
              <a:rPr lang="en-US" sz="3530"/>
            </a:br>
            <a:r>
              <a:rPr lang="en-US" sz="3138"/>
              <a:t>A few options to consider</a:t>
            </a:r>
          </a:p>
        </p:txBody>
      </p:sp>
      <p:sp>
        <p:nvSpPr>
          <p:cNvPr id="3" name="Text Placeholder 2">
            <a:extLst>
              <a:ext uri="{FF2B5EF4-FFF2-40B4-BE49-F238E27FC236}">
                <a16:creationId xmlns:a16="http://schemas.microsoft.com/office/drawing/2014/main" id="{2EB29B14-3C87-4DD6-8378-2BB9A459AAD1}"/>
              </a:ext>
            </a:extLst>
          </p:cNvPr>
          <p:cNvSpPr>
            <a:spLocks noGrp="1"/>
          </p:cNvSpPr>
          <p:nvPr>
            <p:ph type="body" sz="quarter" idx="10"/>
          </p:nvPr>
        </p:nvSpPr>
        <p:spPr>
          <a:xfrm>
            <a:off x="-1" y="1442569"/>
            <a:ext cx="11925081" cy="4318255"/>
          </a:xfrm>
        </p:spPr>
        <p:txBody>
          <a:bodyPr/>
          <a:lstStyle/>
          <a:p>
            <a:pPr lvl="0"/>
            <a:r>
              <a:rPr lang="en-US" sz="2353" b="1" dirty="0"/>
              <a:t>Report spend by Business Unit</a:t>
            </a:r>
            <a:endParaRPr lang="en-US" sz="2353" dirty="0"/>
          </a:p>
          <a:p>
            <a:pPr lvl="1"/>
            <a:r>
              <a:rPr lang="en-US" sz="1765" dirty="0"/>
              <a:t>Generate Azure Cost Management (&amp;/or </a:t>
            </a:r>
            <a:r>
              <a:rPr lang="en-US" sz="1765" dirty="0" err="1"/>
              <a:t>Cloudyn</a:t>
            </a:r>
            <a:r>
              <a:rPr lang="en-US" sz="1765" dirty="0"/>
              <a:t>) reports grouped by the Business Unit tag.</a:t>
            </a:r>
          </a:p>
          <a:p>
            <a:pPr lvl="0"/>
            <a:r>
              <a:rPr lang="en-US" sz="2353" b="1" dirty="0"/>
              <a:t>Reduce overall spend</a:t>
            </a:r>
            <a:endParaRPr lang="en-US" sz="2353" dirty="0"/>
          </a:p>
          <a:p>
            <a:pPr lvl="1"/>
            <a:r>
              <a:rPr lang="en-US" sz="1765" dirty="0"/>
              <a:t>If possible, start with a review of AHUB and RI options for immediate potential cost reductions.</a:t>
            </a:r>
          </a:p>
          <a:p>
            <a:pPr lvl="1"/>
            <a:r>
              <a:rPr lang="en-US" sz="1765" dirty="0"/>
              <a:t>Review Azure Advisor and Azure Cost Management feedback to suggest tuning options to each application owner.</a:t>
            </a:r>
          </a:p>
          <a:p>
            <a:pPr lvl="1"/>
            <a:r>
              <a:rPr lang="en-US" sz="1765" dirty="0"/>
              <a:t>Generally, a holistic review of spend will identify a few key SKUs that are consuming a large percentage of the Azure costs. Suggest the application owners begin by tuning those large instances.</a:t>
            </a:r>
          </a:p>
          <a:p>
            <a:pPr lvl="0"/>
            <a:r>
              <a:rPr lang="en-US" sz="2353" b="1" dirty="0"/>
              <a:t>Bonus Points: Reduce Future Spend</a:t>
            </a:r>
            <a:endParaRPr lang="en-US" sz="2353" dirty="0"/>
          </a:p>
          <a:p>
            <a:pPr lvl="1"/>
            <a:r>
              <a:rPr lang="en-US" sz="1765" dirty="0"/>
              <a:t>Once re-sized, avoid future spend by creating an Azure policy to block the use of any unused SKUs that have a higher unit cost.</a:t>
            </a:r>
          </a:p>
          <a:p>
            <a:pPr lvl="1"/>
            <a:r>
              <a:rPr lang="en-US" sz="1765" dirty="0"/>
              <a:t>If the governance team has a strong relationship and regular cadence with cloud adoption teams, a second suggestion could prove valuable. For all prod subscriptions, establish a deployment plan including the SKUs to be deployed. Block the use of any SKU not on the deployment plan. This reduces overspending from unplanned vertical scaling. This approach also promotes the use of more easily automated horizontal scaling.</a:t>
            </a:r>
          </a:p>
        </p:txBody>
      </p:sp>
      <p:sp>
        <p:nvSpPr>
          <p:cNvPr id="4" name="Rectangle 3">
            <a:extLst>
              <a:ext uri="{FF2B5EF4-FFF2-40B4-BE49-F238E27FC236}">
                <a16:creationId xmlns:a16="http://schemas.microsoft.com/office/drawing/2014/main" id="{82EE931B-3732-4AF0-9012-A19C6487182B}"/>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Cost Management</a:t>
            </a:r>
          </a:p>
        </p:txBody>
      </p:sp>
    </p:spTree>
    <p:extLst>
      <p:ext uri="{BB962C8B-B14F-4D97-AF65-F5344CB8AC3E}">
        <p14:creationId xmlns:p14="http://schemas.microsoft.com/office/powerpoint/2010/main" val="19891015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DE551B-DD0B-4375-8F72-D9BCAE2DE124}"/>
              </a:ext>
            </a:extLst>
          </p:cNvPr>
          <p:cNvSpPr>
            <a:spLocks noGrp="1"/>
          </p:cNvSpPr>
          <p:nvPr>
            <p:ph type="title"/>
          </p:nvPr>
        </p:nvSpPr>
        <p:spPr/>
        <p:txBody>
          <a:bodyPr/>
          <a:lstStyle/>
          <a:p>
            <a:r>
              <a:rPr lang="en-US" dirty="0"/>
              <a:t>Security Baseline</a:t>
            </a:r>
          </a:p>
        </p:txBody>
      </p:sp>
      <p:sp>
        <p:nvSpPr>
          <p:cNvPr id="4" name="Text Placeholder 3">
            <a:extLst>
              <a:ext uri="{FF2B5EF4-FFF2-40B4-BE49-F238E27FC236}">
                <a16:creationId xmlns:a16="http://schemas.microsoft.com/office/drawing/2014/main" id="{17597699-EB45-4F17-A7BB-9B7F494C83F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726492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677F3-3B2A-4B0E-9198-119F7BD55407}"/>
              </a:ext>
            </a:extLst>
          </p:cNvPr>
          <p:cNvSpPr>
            <a:spLocks noGrp="1"/>
          </p:cNvSpPr>
          <p:nvPr>
            <p:ph type="title"/>
          </p:nvPr>
        </p:nvSpPr>
        <p:spPr/>
        <p:txBody>
          <a:bodyPr/>
          <a:lstStyle/>
          <a:p>
            <a:r>
              <a:rPr lang="en-US" dirty="0"/>
              <a:t>How are you thinking about Security Baseline</a:t>
            </a:r>
          </a:p>
        </p:txBody>
      </p:sp>
      <p:sp>
        <p:nvSpPr>
          <p:cNvPr id="5" name="Text Placeholder 4">
            <a:extLst>
              <a:ext uri="{FF2B5EF4-FFF2-40B4-BE49-F238E27FC236}">
                <a16:creationId xmlns:a16="http://schemas.microsoft.com/office/drawing/2014/main" id="{383D1395-7AE7-4D60-AF07-EFA8CCF57453}"/>
              </a:ext>
            </a:extLst>
          </p:cNvPr>
          <p:cNvSpPr>
            <a:spLocks noGrp="1"/>
          </p:cNvSpPr>
          <p:nvPr>
            <p:ph type="body" sz="quarter" idx="10"/>
          </p:nvPr>
        </p:nvSpPr>
        <p:spPr>
          <a:xfrm>
            <a:off x="268461" y="2080938"/>
            <a:ext cx="11655078" cy="4222694"/>
          </a:xfrm>
        </p:spPr>
        <p:txBody>
          <a:bodyPr/>
          <a:lstStyle/>
          <a:p>
            <a:pPr marL="457200" indent="-457200">
              <a:buFont typeface="Arial" panose="020B0604020202020204" pitchFamily="34" charset="0"/>
              <a:buChar char="•"/>
            </a:pPr>
            <a:r>
              <a:rPr lang="en-US" sz="3200" dirty="0"/>
              <a:t>How are you handling security / protection of data</a:t>
            </a:r>
          </a:p>
          <a:p>
            <a:pPr marL="457200" indent="-457200">
              <a:buFont typeface="Arial" panose="020B0604020202020204" pitchFamily="34" charset="0"/>
              <a:buChar char="•"/>
            </a:pPr>
            <a:r>
              <a:rPr lang="en-US" sz="3200" dirty="0"/>
              <a:t>What are the policies applied to networks</a:t>
            </a:r>
          </a:p>
          <a:p>
            <a:pPr marL="457200" indent="-457200">
              <a:buFont typeface="Arial" panose="020B0604020202020204" pitchFamily="34" charset="0"/>
              <a:buChar char="•"/>
            </a:pPr>
            <a:r>
              <a:rPr lang="en-US" sz="3200" dirty="0"/>
              <a:t>How are you handling elevated rights within the environment</a:t>
            </a:r>
          </a:p>
          <a:p>
            <a:pPr marL="457200" indent="-457200">
              <a:buFont typeface="Arial" panose="020B0604020202020204" pitchFamily="34" charset="0"/>
              <a:buChar char="•"/>
            </a:pPr>
            <a:r>
              <a:rPr lang="en-US" sz="3200" dirty="0"/>
              <a:t>Can developers use any and all services in Azure?</a:t>
            </a:r>
          </a:p>
          <a:p>
            <a:pPr marL="457200" indent="-457200">
              <a:buFont typeface="Arial" panose="020B0604020202020204" pitchFamily="34" charset="0"/>
              <a:buChar char="•"/>
            </a:pPr>
            <a:r>
              <a:rPr lang="en-US" sz="3200" dirty="0"/>
              <a:t>Have you defined rules around who can create new management groups and subscriptions?</a:t>
            </a:r>
          </a:p>
          <a:p>
            <a:pPr marL="457200" indent="-457200">
              <a:buFont typeface="Arial" panose="020B0604020202020204" pitchFamily="34" charset="0"/>
              <a:buChar char="•"/>
            </a:pPr>
            <a:r>
              <a:rPr lang="en-US" sz="3200" dirty="0"/>
              <a:t>Are you reviewing processes on a regular cadence with other stakeholders</a:t>
            </a:r>
          </a:p>
        </p:txBody>
      </p:sp>
    </p:spTree>
    <p:extLst>
      <p:ext uri="{BB962C8B-B14F-4D97-AF65-F5344CB8AC3E}">
        <p14:creationId xmlns:p14="http://schemas.microsoft.com/office/powerpoint/2010/main" val="17971096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0C445-528B-4A28-9030-717D226F9AE4}"/>
              </a:ext>
            </a:extLst>
          </p:cNvPr>
          <p:cNvSpPr>
            <a:spLocks noGrp="1"/>
          </p:cNvSpPr>
          <p:nvPr>
            <p:ph type="title"/>
          </p:nvPr>
        </p:nvSpPr>
        <p:spPr/>
        <p:txBody>
          <a:bodyPr/>
          <a:lstStyle/>
          <a:p>
            <a:r>
              <a:rPr lang="en-US" sz="3530"/>
              <a:t>Governance Design Evolution</a:t>
            </a:r>
            <a:br>
              <a:rPr lang="en-US" sz="3530"/>
            </a:br>
            <a:r>
              <a:rPr lang="en-US" sz="3138"/>
              <a:t>A few options to consider</a:t>
            </a:r>
          </a:p>
        </p:txBody>
      </p:sp>
      <p:sp>
        <p:nvSpPr>
          <p:cNvPr id="3" name="Text Placeholder 2">
            <a:extLst>
              <a:ext uri="{FF2B5EF4-FFF2-40B4-BE49-F238E27FC236}">
                <a16:creationId xmlns:a16="http://schemas.microsoft.com/office/drawing/2014/main" id="{2EB29B14-3C87-4DD6-8378-2BB9A459AAD1}"/>
              </a:ext>
            </a:extLst>
          </p:cNvPr>
          <p:cNvSpPr>
            <a:spLocks noGrp="1"/>
          </p:cNvSpPr>
          <p:nvPr>
            <p:ph type="body" sz="quarter" idx="10"/>
          </p:nvPr>
        </p:nvSpPr>
        <p:spPr>
          <a:xfrm>
            <a:off x="551242" y="1975267"/>
            <a:ext cx="5544758" cy="4375590"/>
          </a:xfrm>
        </p:spPr>
        <p:txBody>
          <a:bodyPr/>
          <a:lstStyle/>
          <a:p>
            <a:pPr marL="336213" indent="-336213">
              <a:buFont typeface="+mj-lt"/>
              <a:buAutoNum type="arabicPeriod"/>
            </a:pPr>
            <a:r>
              <a:rPr lang="en-US" sz="1961" dirty="0">
                <a:latin typeface="+mn-lt"/>
              </a:rPr>
              <a:t>Implement Azure Security Center</a:t>
            </a:r>
          </a:p>
          <a:p>
            <a:pPr marL="560312" lvl="1" indent="-336213">
              <a:buFont typeface="+mj-lt"/>
              <a:buAutoNum type="arabicPeriod"/>
            </a:pPr>
            <a:r>
              <a:rPr lang="en-US" sz="1961" dirty="0"/>
              <a:t>Automate Patching to ensure patch compliance </a:t>
            </a:r>
          </a:p>
          <a:p>
            <a:pPr marL="336213" indent="-336213">
              <a:buFont typeface="+mj-lt"/>
              <a:buAutoNum type="arabicPeriod"/>
            </a:pPr>
            <a:r>
              <a:rPr lang="en-US" sz="1961" dirty="0">
                <a:latin typeface="+mn-lt"/>
              </a:rPr>
              <a:t>Policy</a:t>
            </a:r>
          </a:p>
          <a:p>
            <a:pPr marL="560312" lvl="1" indent="-336213">
              <a:buFont typeface="+mj-lt"/>
              <a:buAutoNum type="arabicPeriod"/>
            </a:pPr>
            <a:r>
              <a:rPr lang="en-US" sz="1961" dirty="0"/>
              <a:t>Require encryption on storage accounts</a:t>
            </a:r>
          </a:p>
          <a:p>
            <a:pPr marL="560312" lvl="1" indent="-336213">
              <a:buFont typeface="+mj-lt"/>
              <a:buAutoNum type="arabicPeriod"/>
            </a:pPr>
            <a:r>
              <a:rPr lang="en-US" sz="1961" dirty="0"/>
              <a:t>Enforce application tier </a:t>
            </a:r>
            <a:r>
              <a:rPr lang="en-US" sz="1961" dirty="0" err="1"/>
              <a:t>vNets</a:t>
            </a:r>
            <a:endParaRPr lang="en-US" sz="1961" dirty="0"/>
          </a:p>
          <a:p>
            <a:pPr marL="560312" lvl="1" indent="-336213">
              <a:buFont typeface="+mj-lt"/>
              <a:buAutoNum type="arabicPeriod"/>
            </a:pPr>
            <a:r>
              <a:rPr lang="en-US" sz="1961" dirty="0"/>
              <a:t>Enforce NSGs at each tier</a:t>
            </a:r>
          </a:p>
          <a:p>
            <a:pPr marL="560312" lvl="1" indent="-336213">
              <a:buFont typeface="+mj-lt"/>
              <a:buAutoNum type="arabicPeriod"/>
            </a:pPr>
            <a:r>
              <a:rPr lang="en-US" sz="1961" dirty="0"/>
              <a:t>Block User Defined Routing</a:t>
            </a:r>
          </a:p>
          <a:p>
            <a:pPr marL="560312" lvl="1" indent="-336213">
              <a:buFont typeface="+mj-lt"/>
              <a:buAutoNum type="arabicPeriod"/>
            </a:pPr>
            <a:r>
              <a:rPr lang="en-US" sz="1961" dirty="0"/>
              <a:t>Apply Guest Configuration policies</a:t>
            </a:r>
          </a:p>
          <a:p>
            <a:pPr marL="336213" indent="-336213">
              <a:buFont typeface="+mj-lt"/>
              <a:buAutoNum type="arabicPeriod"/>
            </a:pPr>
            <a:r>
              <a:rPr lang="en-US" sz="1961" dirty="0">
                <a:latin typeface="+mn-lt"/>
              </a:rPr>
              <a:t>ARM Templates</a:t>
            </a:r>
          </a:p>
          <a:p>
            <a:pPr marL="560312" lvl="1" indent="-336213">
              <a:buFont typeface="+mj-lt"/>
              <a:buAutoNum type="arabicPeriod"/>
            </a:pPr>
            <a:r>
              <a:rPr lang="en-US" sz="1961" dirty="0"/>
              <a:t>Define a firewall configuration</a:t>
            </a:r>
          </a:p>
          <a:p>
            <a:pPr marL="336213" indent="-336213">
              <a:buFont typeface="+mj-lt"/>
              <a:buAutoNum type="arabicPeriod"/>
            </a:pPr>
            <a:r>
              <a:rPr lang="en-US" sz="1961" dirty="0">
                <a:latin typeface="+mn-lt"/>
              </a:rPr>
              <a:t>Blueprint</a:t>
            </a:r>
          </a:p>
          <a:p>
            <a:pPr marL="560312" lvl="1" indent="-336213">
              <a:buFont typeface="+mj-lt"/>
              <a:buAutoNum type="arabicPeriod"/>
            </a:pPr>
            <a:r>
              <a:rPr lang="en-US" sz="1961" dirty="0"/>
              <a:t>Apply ASC, Policy, and ARM configurations</a:t>
            </a:r>
          </a:p>
        </p:txBody>
      </p:sp>
      <p:pic>
        <p:nvPicPr>
          <p:cNvPr id="5" name="Picture 4">
            <a:extLst>
              <a:ext uri="{FF2B5EF4-FFF2-40B4-BE49-F238E27FC236}">
                <a16:creationId xmlns:a16="http://schemas.microsoft.com/office/drawing/2014/main" id="{DF0894A6-0805-42E0-8416-AF28ACCF4F1C}"/>
              </a:ext>
            </a:extLst>
          </p:cNvPr>
          <p:cNvPicPr>
            <a:picLocks noChangeAspect="1"/>
          </p:cNvPicPr>
          <p:nvPr/>
        </p:nvPicPr>
        <p:blipFill>
          <a:blip r:embed="rId3"/>
          <a:stretch>
            <a:fillRect/>
          </a:stretch>
        </p:blipFill>
        <p:spPr>
          <a:xfrm>
            <a:off x="5583047" y="2877866"/>
            <a:ext cx="6342034" cy="2885834"/>
          </a:xfrm>
          <a:prstGeom prst="rect">
            <a:avLst/>
          </a:prstGeom>
        </p:spPr>
      </p:pic>
      <p:sp>
        <p:nvSpPr>
          <p:cNvPr id="6" name="Rectangle: Rounded Corners 5">
            <a:extLst>
              <a:ext uri="{FF2B5EF4-FFF2-40B4-BE49-F238E27FC236}">
                <a16:creationId xmlns:a16="http://schemas.microsoft.com/office/drawing/2014/main" id="{AC753BF7-035A-4134-B7DE-66B2657DE59D}"/>
              </a:ext>
            </a:extLst>
          </p:cNvPr>
          <p:cNvSpPr/>
          <p:nvPr/>
        </p:nvSpPr>
        <p:spPr bwMode="auto">
          <a:xfrm>
            <a:off x="5630848" y="4316846"/>
            <a:ext cx="1001598" cy="664012"/>
          </a:xfrm>
          <a:prstGeom prst="round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9CA59361-3F6A-42A9-822B-029E745BF2D7}"/>
              </a:ext>
            </a:extLst>
          </p:cNvPr>
          <p:cNvSpPr/>
          <p:nvPr/>
        </p:nvSpPr>
        <p:spPr bwMode="auto">
          <a:xfrm>
            <a:off x="6747145" y="4316846"/>
            <a:ext cx="4118636" cy="419377"/>
          </a:xfrm>
          <a:prstGeom prst="round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99C3128-A9AC-47D3-83FC-90E5FCB2C6D6}"/>
              </a:ext>
            </a:extLst>
          </p:cNvPr>
          <p:cNvSpPr/>
          <p:nvPr/>
        </p:nvSpPr>
        <p:spPr bwMode="auto">
          <a:xfrm>
            <a:off x="6747144" y="4683527"/>
            <a:ext cx="4118636" cy="419377"/>
          </a:xfrm>
          <a:prstGeom prst="round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1240A9E6-E066-493A-98A1-66A46E708194}"/>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Security Baseline</a:t>
            </a:r>
          </a:p>
        </p:txBody>
      </p:sp>
    </p:spTree>
    <p:extLst>
      <p:ext uri="{BB962C8B-B14F-4D97-AF65-F5344CB8AC3E}">
        <p14:creationId xmlns:p14="http://schemas.microsoft.com/office/powerpoint/2010/main" val="19764149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DE551B-DD0B-4375-8F72-D9BCAE2DE124}"/>
              </a:ext>
            </a:extLst>
          </p:cNvPr>
          <p:cNvSpPr>
            <a:spLocks noGrp="1"/>
          </p:cNvSpPr>
          <p:nvPr>
            <p:ph type="title"/>
          </p:nvPr>
        </p:nvSpPr>
        <p:spPr/>
        <p:txBody>
          <a:bodyPr/>
          <a:lstStyle/>
          <a:p>
            <a:r>
              <a:rPr lang="en-US" dirty="0"/>
              <a:t>Identity Baseline</a:t>
            </a:r>
          </a:p>
        </p:txBody>
      </p:sp>
    </p:spTree>
    <p:extLst>
      <p:ext uri="{BB962C8B-B14F-4D97-AF65-F5344CB8AC3E}">
        <p14:creationId xmlns:p14="http://schemas.microsoft.com/office/powerpoint/2010/main" val="267185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677F3-3B2A-4B0E-9198-119F7BD55407}"/>
              </a:ext>
            </a:extLst>
          </p:cNvPr>
          <p:cNvSpPr>
            <a:spLocks noGrp="1"/>
          </p:cNvSpPr>
          <p:nvPr>
            <p:ph type="title"/>
          </p:nvPr>
        </p:nvSpPr>
        <p:spPr/>
        <p:txBody>
          <a:bodyPr/>
          <a:lstStyle/>
          <a:p>
            <a:r>
              <a:rPr lang="en-US" dirty="0"/>
              <a:t>How are you thinking about Identity Baseline</a:t>
            </a:r>
          </a:p>
        </p:txBody>
      </p:sp>
      <p:sp>
        <p:nvSpPr>
          <p:cNvPr id="5" name="Text Placeholder 4">
            <a:extLst>
              <a:ext uri="{FF2B5EF4-FFF2-40B4-BE49-F238E27FC236}">
                <a16:creationId xmlns:a16="http://schemas.microsoft.com/office/drawing/2014/main" id="{383D1395-7AE7-4D60-AF07-EFA8CCF57453}"/>
              </a:ext>
            </a:extLst>
          </p:cNvPr>
          <p:cNvSpPr>
            <a:spLocks noGrp="1"/>
          </p:cNvSpPr>
          <p:nvPr>
            <p:ph type="body" sz="quarter" idx="10"/>
          </p:nvPr>
        </p:nvSpPr>
        <p:spPr>
          <a:xfrm>
            <a:off x="268461" y="1683373"/>
            <a:ext cx="11655078" cy="2696123"/>
          </a:xfrm>
        </p:spPr>
        <p:txBody>
          <a:bodyPr/>
          <a:lstStyle/>
          <a:p>
            <a:pPr marL="457200" indent="-457200">
              <a:buFont typeface="Arial" panose="020B0604020202020204" pitchFamily="34" charset="0"/>
              <a:buChar char="•"/>
            </a:pPr>
            <a:r>
              <a:rPr lang="en-US" sz="3200" dirty="0"/>
              <a:t>What connectivity are you establishing between Azure and your telco provider</a:t>
            </a:r>
          </a:p>
          <a:p>
            <a:pPr marL="457200" indent="-457200">
              <a:buFont typeface="Arial" panose="020B0604020202020204" pitchFamily="34" charset="0"/>
              <a:buChar char="•"/>
            </a:pPr>
            <a:r>
              <a:rPr lang="en-US" sz="3200" dirty="0"/>
              <a:t>What authentication methods are you applying for your users</a:t>
            </a:r>
          </a:p>
          <a:p>
            <a:pPr marL="457200" indent="-457200">
              <a:buFont typeface="Arial" panose="020B0604020202020204" pitchFamily="34" charset="0"/>
              <a:buChar char="•"/>
            </a:pPr>
            <a:r>
              <a:rPr lang="en-US" sz="3200" dirty="0"/>
              <a:t>Do you use O365 and Active directory today?</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4468142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DE551B-DD0B-4375-8F72-D9BCAE2DE124}"/>
              </a:ext>
            </a:extLst>
          </p:cNvPr>
          <p:cNvSpPr>
            <a:spLocks noGrp="1"/>
          </p:cNvSpPr>
          <p:nvPr>
            <p:ph type="title"/>
          </p:nvPr>
        </p:nvSpPr>
        <p:spPr/>
        <p:txBody>
          <a:bodyPr/>
          <a:lstStyle/>
          <a:p>
            <a:r>
              <a:rPr lang="en-US" dirty="0"/>
              <a:t>Resource Consistency</a:t>
            </a:r>
          </a:p>
        </p:txBody>
      </p:sp>
      <p:sp>
        <p:nvSpPr>
          <p:cNvPr id="4" name="Text Placeholder 3">
            <a:extLst>
              <a:ext uri="{FF2B5EF4-FFF2-40B4-BE49-F238E27FC236}">
                <a16:creationId xmlns:a16="http://schemas.microsoft.com/office/drawing/2014/main" id="{17597699-EB45-4F17-A7BB-9B7F494C83F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62240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677F3-3B2A-4B0E-9198-119F7BD55407}"/>
              </a:ext>
            </a:extLst>
          </p:cNvPr>
          <p:cNvSpPr>
            <a:spLocks noGrp="1"/>
          </p:cNvSpPr>
          <p:nvPr>
            <p:ph type="title"/>
          </p:nvPr>
        </p:nvSpPr>
        <p:spPr>
          <a:xfrm>
            <a:off x="0" y="289512"/>
            <a:ext cx="12191999" cy="899665"/>
          </a:xfrm>
        </p:spPr>
        <p:txBody>
          <a:bodyPr/>
          <a:lstStyle/>
          <a:p>
            <a:r>
              <a:rPr lang="en-US" dirty="0"/>
              <a:t>How are you thinking about Resource Consistency</a:t>
            </a:r>
          </a:p>
        </p:txBody>
      </p:sp>
      <p:sp>
        <p:nvSpPr>
          <p:cNvPr id="5" name="Text Placeholder 4">
            <a:extLst>
              <a:ext uri="{FF2B5EF4-FFF2-40B4-BE49-F238E27FC236}">
                <a16:creationId xmlns:a16="http://schemas.microsoft.com/office/drawing/2014/main" id="{383D1395-7AE7-4D60-AF07-EFA8CCF57453}"/>
              </a:ext>
            </a:extLst>
          </p:cNvPr>
          <p:cNvSpPr>
            <a:spLocks noGrp="1"/>
          </p:cNvSpPr>
          <p:nvPr>
            <p:ph type="body" sz="quarter" idx="10"/>
          </p:nvPr>
        </p:nvSpPr>
        <p:spPr>
          <a:xfrm>
            <a:off x="268460" y="1741501"/>
            <a:ext cx="11655078" cy="4764381"/>
          </a:xfrm>
        </p:spPr>
        <p:txBody>
          <a:bodyPr/>
          <a:lstStyle/>
          <a:p>
            <a:pPr marL="457200" indent="-457200">
              <a:buFont typeface="Arial" panose="020B0604020202020204" pitchFamily="34" charset="0"/>
              <a:buChar char="•"/>
            </a:pPr>
            <a:r>
              <a:rPr lang="en-US" sz="3200" dirty="0"/>
              <a:t>Will you allow users to create assets and resources from the Azure portal</a:t>
            </a:r>
          </a:p>
          <a:p>
            <a:pPr marL="457200" indent="-457200">
              <a:buFont typeface="Arial" panose="020B0604020202020204" pitchFamily="34" charset="0"/>
              <a:buChar char="•"/>
            </a:pPr>
            <a:r>
              <a:rPr lang="en-US" sz="3200" dirty="0"/>
              <a:t>What is the process for selecting / approving resources which can be used?</a:t>
            </a:r>
          </a:p>
          <a:p>
            <a:pPr marL="457200" indent="-457200">
              <a:buFont typeface="Arial" panose="020B0604020202020204" pitchFamily="34" charset="0"/>
              <a:buChar char="•"/>
            </a:pPr>
            <a:r>
              <a:rPr lang="en-US" sz="3200" dirty="0"/>
              <a:t>What are your resource classification rules and requirements?</a:t>
            </a:r>
          </a:p>
          <a:p>
            <a:pPr marL="457200" indent="-457200">
              <a:buFont typeface="Arial" panose="020B0604020202020204" pitchFamily="34" charset="0"/>
              <a:buChar char="•"/>
            </a:pPr>
            <a:r>
              <a:rPr lang="en-US" sz="3200" dirty="0"/>
              <a:t>What tooling will you use to facilitate asset creation?</a:t>
            </a:r>
          </a:p>
          <a:p>
            <a:pPr marL="457200" indent="-457200">
              <a:buFont typeface="Arial" panose="020B0604020202020204" pitchFamily="34" charset="0"/>
              <a:buChar char="•"/>
            </a:pPr>
            <a:r>
              <a:rPr lang="en-US" sz="3200" dirty="0"/>
              <a:t>How are you sizing your assets?</a:t>
            </a:r>
          </a:p>
          <a:p>
            <a:pPr marL="457200" indent="-457200">
              <a:buFont typeface="Arial" panose="020B0604020202020204" pitchFamily="34" charset="0"/>
              <a:buChar char="•"/>
            </a:pPr>
            <a:r>
              <a:rPr lang="en-US" sz="3200" dirty="0"/>
              <a:t>Have you planned your Azure hierarchy?</a:t>
            </a:r>
          </a:p>
          <a:p>
            <a:pPr marL="457200" indent="-457200">
              <a:buFont typeface="Arial" panose="020B0604020202020204" pitchFamily="34" charset="0"/>
              <a:buChar char="•"/>
            </a:pPr>
            <a:r>
              <a:rPr lang="en-US" sz="3200" dirty="0"/>
              <a:t>What is the governance review and audit process?</a:t>
            </a:r>
          </a:p>
        </p:txBody>
      </p:sp>
    </p:spTree>
    <p:extLst>
      <p:ext uri="{BB962C8B-B14F-4D97-AF65-F5344CB8AC3E}">
        <p14:creationId xmlns:p14="http://schemas.microsoft.com/office/powerpoint/2010/main" val="35529212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A5ED67A6-E40B-44D4-BA84-BE6835AEA0C7}"/>
              </a:ext>
            </a:extLst>
          </p:cNvPr>
          <p:cNvSpPr/>
          <p:nvPr/>
        </p:nvSpPr>
        <p:spPr>
          <a:xfrm>
            <a:off x="414125" y="3284198"/>
            <a:ext cx="3237261" cy="1658701"/>
          </a:xfrm>
          <a:prstGeom prst="rect">
            <a:avLst/>
          </a:prstGeom>
        </p:spPr>
        <p:txBody>
          <a:bodyPr wrap="square">
            <a:spAutoFit/>
          </a:bodyPr>
          <a:lstStyle/>
          <a:p>
            <a:pPr defTabSz="914411">
              <a:defRPr/>
            </a:pPr>
            <a:r>
              <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2. Subscriptions</a:t>
            </a:r>
            <a:r>
              <a:rPr lang="en-US" sz="1274">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 To group similar resources into logical collections </a:t>
            </a:r>
          </a:p>
          <a:p>
            <a:pPr defTabSz="914411">
              <a:defRPr/>
            </a:pPr>
            <a:endParaRPr lang="en-US" sz="1274">
              <a:solidFill>
                <a:srgbClr val="EAEAEA">
                  <a:lumMod val="10000"/>
                </a:srgbClr>
              </a:solidFill>
              <a:latin typeface="Segoe" panose="020B0502040504020203" pitchFamily="34" charset="0"/>
              <a:ea typeface="Calibri" panose="020F0502020204030204" pitchFamily="34" charset="0"/>
              <a:cs typeface="Segoe UI" panose="020B0502040204020203" pitchFamily="34" charset="0"/>
            </a:endParaRPr>
          </a:p>
          <a:p>
            <a:pPr defTabSz="914411">
              <a:defRPr/>
            </a:pPr>
            <a:r>
              <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3. Resource Groups</a:t>
            </a:r>
            <a:r>
              <a:rPr lang="en-US" sz="1274">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 To further group applications or workloads into deployment and operations units</a:t>
            </a:r>
            <a:endParaRPr lang="en-US" sz="1274">
              <a:solidFill>
                <a:srgbClr val="EAEAEA">
                  <a:lumMod val="10000"/>
                </a:srgbClr>
              </a:solidFill>
              <a:latin typeface="Segoe" panose="020B0502040504020203" pitchFamily="34" charset="0"/>
              <a:ea typeface="Calibri" panose="020F0502020204030204" pitchFamily="34" charset="0"/>
              <a:cs typeface="Segoe UI" panose="020B0502040204020203" pitchFamily="34" charset="0"/>
            </a:endParaRPr>
          </a:p>
          <a:p>
            <a:pPr defTabSz="914411">
              <a:defRPr/>
            </a:pPr>
            <a:endParaRPr lang="en-US" sz="1274">
              <a:solidFill>
                <a:srgbClr val="EAEAEA">
                  <a:lumMod val="10000"/>
                </a:srgbClr>
              </a:solidFill>
              <a:latin typeface="Segoe" panose="020B0502040504020203" pitchFamily="34" charset="0"/>
              <a:ea typeface="Calibri" panose="020F0502020204030204" pitchFamily="34" charset="0"/>
              <a:cs typeface="Segoe UI" panose="020B0502040204020203" pitchFamily="34" charset="0"/>
            </a:endParaRPr>
          </a:p>
          <a:p>
            <a:pPr defTabSz="914411">
              <a:defRPr/>
            </a:pPr>
            <a:endPar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414125" y="2065141"/>
            <a:ext cx="2172354" cy="1070637"/>
          </a:xfrm>
          <a:prstGeom prst="rect">
            <a:avLst/>
          </a:prstGeom>
        </p:spPr>
        <p:txBody>
          <a:bodyPr wrap="square">
            <a:spAutoFit/>
          </a:bodyPr>
          <a:lstStyle/>
          <a:p>
            <a:pPr marL="182882" indent="-182882" defTabSz="914411">
              <a:buFont typeface="+mj-lt"/>
              <a:buAutoNum type="arabicPeriod"/>
              <a:defRPr/>
            </a:pPr>
            <a:r>
              <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Management Groups</a:t>
            </a:r>
            <a:r>
              <a:rPr lang="en-US" sz="1274">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 To reflect security, operations and business/accounting hierarchies</a:t>
            </a:r>
            <a:endParaRPr lang="en-US" sz="1274">
              <a:solidFill>
                <a:srgbClr val="EAEAEA">
                  <a:lumMod val="10000"/>
                </a:srgbClr>
              </a:solidFill>
              <a:latin typeface="Segoe" panose="020B0502040504020203" pitchFamily="34" charset="0"/>
              <a:ea typeface="Calibri" panose="020F0502020204030204" pitchFamily="34" charset="0"/>
              <a:cs typeface="Segoe UI" panose="020B0502040204020203" pitchFamily="34" charset="0"/>
            </a:endParaRPr>
          </a:p>
        </p:txBody>
      </p:sp>
      <p:pic>
        <p:nvPicPr>
          <p:cNvPr id="46" name="Picture 45">
            <a:extLst>
              <a:ext uri="{FF2B5EF4-FFF2-40B4-BE49-F238E27FC236}">
                <a16:creationId xmlns:a16="http://schemas.microsoft.com/office/drawing/2014/main" id="{26B358ED-C470-4DEE-A4B2-6841C8D497BD}"/>
              </a:ext>
            </a:extLst>
          </p:cNvPr>
          <p:cNvPicPr/>
          <p:nvPr/>
        </p:nvPicPr>
        <p:blipFill>
          <a:blip r:embed="rId2"/>
          <a:stretch>
            <a:fillRect/>
          </a:stretch>
        </p:blipFill>
        <p:spPr>
          <a:xfrm>
            <a:off x="3912217" y="1809404"/>
            <a:ext cx="7678705" cy="3831234"/>
          </a:xfrm>
          <a:prstGeom prst="rect">
            <a:avLst/>
          </a:prstGeom>
        </p:spPr>
      </p:pic>
      <p:sp>
        <p:nvSpPr>
          <p:cNvPr id="11" name="Title 1">
            <a:extLst>
              <a:ext uri="{FF2B5EF4-FFF2-40B4-BE49-F238E27FC236}">
                <a16:creationId xmlns:a16="http://schemas.microsoft.com/office/drawing/2014/main" id="{5D496919-C193-E548-BDD4-E503663C8443}"/>
              </a:ext>
            </a:extLst>
          </p:cNvPr>
          <p:cNvSpPr txBox="1">
            <a:spLocks/>
          </p:cNvSpPr>
          <p:nvPr/>
        </p:nvSpPr>
        <p:spPr>
          <a:xfrm>
            <a:off x="344563" y="312485"/>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a:solidFill>
                  <a:srgbClr val="EAEAEA">
                    <a:lumMod val="10000"/>
                  </a:srgbClr>
                </a:solidFill>
                <a:latin typeface="Segoe Semibold" panose="020B0502040504020203" pitchFamily="34" charset="0"/>
                <a:cs typeface="Segoe UI Light" panose="020B0502040204020203" pitchFamily="34" charset="0"/>
              </a:rPr>
              <a:t>Resource Organization</a:t>
            </a:r>
          </a:p>
          <a:p>
            <a:pPr defTabSz="896580">
              <a:defRPr/>
            </a:pPr>
            <a:r>
              <a:rPr lang="en-US" sz="1600">
                <a:solidFill>
                  <a:srgbClr val="EAEAEA">
                    <a:lumMod val="10000"/>
                  </a:srgbClr>
                </a:solidFill>
                <a:latin typeface="Segoe" panose="020B0502040504020203" pitchFamily="34" charset="0"/>
                <a:cs typeface="Segoe UI Light" panose="020B0502040204020203" pitchFamily="34" charset="0"/>
              </a:rPr>
              <a:t>The basic foundation of all governance practices</a:t>
            </a:r>
          </a:p>
        </p:txBody>
      </p:sp>
      <p:sp>
        <p:nvSpPr>
          <p:cNvPr id="5" name="Rectangle 4">
            <a:extLst>
              <a:ext uri="{FF2B5EF4-FFF2-40B4-BE49-F238E27FC236}">
                <a16:creationId xmlns:a16="http://schemas.microsoft.com/office/drawing/2014/main" id="{E429D45D-4E7D-6C49-958E-0205CC30D759}"/>
              </a:ext>
            </a:extLst>
          </p:cNvPr>
          <p:cNvSpPr/>
          <p:nvPr/>
        </p:nvSpPr>
        <p:spPr bwMode="auto">
          <a:xfrm>
            <a:off x="3735579" y="4942898"/>
            <a:ext cx="1651520" cy="9318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64C9DFED-CC35-40CA-9046-EDB945F86E02}"/>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Resource Consistency</a:t>
            </a:r>
          </a:p>
        </p:txBody>
      </p:sp>
    </p:spTree>
    <p:extLst>
      <p:ext uri="{BB962C8B-B14F-4D97-AF65-F5344CB8AC3E}">
        <p14:creationId xmlns:p14="http://schemas.microsoft.com/office/powerpoint/2010/main" val="19207004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B141CF0-D8F6-444E-82F8-33F3924558FA}"/>
              </a:ext>
            </a:extLst>
          </p:cNvPr>
          <p:cNvSpPr txBox="1">
            <a:spLocks/>
          </p:cNvSpPr>
          <p:nvPr/>
        </p:nvSpPr>
        <p:spPr>
          <a:xfrm>
            <a:off x="151118" y="237586"/>
            <a:ext cx="11773880" cy="609922"/>
          </a:xfrm>
          <a:prstGeom prst="rect">
            <a:avLst/>
          </a:prstGeom>
        </p:spPr>
        <p:txBody>
          <a:bodyPr vert="horz" lIns="91438" tIns="45719" rIns="91438" bIns="45719"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69"/>
            <a:r>
              <a:rPr lang="en-US" sz="4020">
                <a:solidFill>
                  <a:srgbClr val="EAEAEA">
                    <a:lumMod val="50000"/>
                  </a:srgbClr>
                </a:solidFill>
                <a:latin typeface="Segoe UI Light" panose="020B0502040204020203" pitchFamily="34" charset="0"/>
                <a:cs typeface="Segoe UI Light" panose="020B0502040204020203" pitchFamily="34" charset="0"/>
              </a:rPr>
              <a:t>Define an MVP</a:t>
            </a:r>
          </a:p>
        </p:txBody>
      </p:sp>
      <p:sp>
        <p:nvSpPr>
          <p:cNvPr id="8" name="TextBox 7">
            <a:extLst>
              <a:ext uri="{FF2B5EF4-FFF2-40B4-BE49-F238E27FC236}">
                <a16:creationId xmlns:a16="http://schemas.microsoft.com/office/drawing/2014/main" id="{D8D18157-A763-4D9A-8E9F-63D99DB665BF}"/>
              </a:ext>
            </a:extLst>
          </p:cNvPr>
          <p:cNvSpPr txBox="1"/>
          <p:nvPr/>
        </p:nvSpPr>
        <p:spPr>
          <a:xfrm>
            <a:off x="4430040" y="186738"/>
            <a:ext cx="6013523" cy="3650357"/>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2353" b="1" dirty="0">
                <a:gradFill>
                  <a:gsLst>
                    <a:gs pos="2917">
                      <a:srgbClr val="353535"/>
                    </a:gs>
                    <a:gs pos="30000">
                      <a:srgbClr val="353535"/>
                    </a:gs>
                  </a:gsLst>
                  <a:lin ang="5400000" scaled="0"/>
                </a:gradFill>
                <a:latin typeface="Segoe UI Semilight"/>
              </a:rPr>
              <a:t>Current State</a:t>
            </a:r>
            <a:endParaRPr lang="en-US" sz="1961" b="1" dirty="0">
              <a:gradFill>
                <a:gsLst>
                  <a:gs pos="2917">
                    <a:srgbClr val="353535"/>
                  </a:gs>
                  <a:gs pos="30000">
                    <a:srgbClr val="353535"/>
                  </a:gs>
                </a:gsLst>
                <a:lin ang="5400000" scaled="0"/>
              </a:gradFill>
              <a:latin typeface="Segoe UI Semilight"/>
            </a:endParaRPr>
          </a:p>
          <a:p>
            <a:pPr defTabSz="914554"/>
            <a:r>
              <a:rPr lang="en-US" sz="1373" dirty="0">
                <a:solidFill>
                  <a:srgbClr val="353535"/>
                </a:solidFill>
                <a:latin typeface="Segoe UI Semilight"/>
              </a:rPr>
              <a:t>- Sales and operations in multiple geographies – global customer base</a:t>
            </a:r>
          </a:p>
          <a:p>
            <a:pPr defTabSz="914554"/>
            <a:r>
              <a:rPr lang="en-US" sz="1373" dirty="0">
                <a:solidFill>
                  <a:srgbClr val="353535"/>
                </a:solidFill>
                <a:latin typeface="Segoe UI Semilight"/>
              </a:rPr>
              <a:t>- Three business units</a:t>
            </a:r>
          </a:p>
          <a:p>
            <a:pPr defTabSz="914554"/>
            <a:r>
              <a:rPr lang="en-US" sz="1373" dirty="0">
                <a:solidFill>
                  <a:srgbClr val="353535"/>
                </a:solidFill>
                <a:latin typeface="Segoe UI Semilight"/>
              </a:rPr>
              <a:t>- Budget is a complex matrix across business unit and geography</a:t>
            </a:r>
          </a:p>
          <a:p>
            <a:pPr defTabSz="914554"/>
            <a:r>
              <a:rPr lang="en-US" sz="1373" dirty="0">
                <a:solidFill>
                  <a:srgbClr val="353535"/>
                </a:solidFill>
                <a:latin typeface="Segoe UI Semilight"/>
              </a:rPr>
              <a:t>- 20 privately-owned datacenters around the globe </a:t>
            </a:r>
          </a:p>
          <a:p>
            <a:pPr defTabSz="914554"/>
            <a:r>
              <a:rPr lang="en-US" sz="1373" dirty="0">
                <a:solidFill>
                  <a:srgbClr val="353535"/>
                </a:solidFill>
                <a:latin typeface="Segoe UI Semilight"/>
              </a:rPr>
              <a:t>- Loosely-coupled global WAN </a:t>
            </a:r>
          </a:p>
          <a:p>
            <a:pPr defTabSz="914554"/>
            <a:r>
              <a:rPr lang="en-US" sz="1373" dirty="0">
                <a:solidFill>
                  <a:srgbClr val="353535"/>
                </a:solidFill>
                <a:latin typeface="Segoe UI Semilight"/>
              </a:rPr>
              <a:t>- All end user email accounts are in Office 365</a:t>
            </a:r>
          </a:p>
          <a:p>
            <a:pPr defTabSz="914554"/>
            <a:r>
              <a:rPr lang="en-US" sz="1373" dirty="0">
                <a:solidFill>
                  <a:srgbClr val="353535"/>
                </a:solidFill>
                <a:latin typeface="Segoe UI Semilight"/>
              </a:rPr>
              <a:t>- The CIO and CFO want to move two data centers and 5,000 VMs in 36 </a:t>
            </a:r>
            <a:r>
              <a:rPr lang="en-US" sz="1373" dirty="0" err="1">
                <a:solidFill>
                  <a:srgbClr val="353535"/>
                </a:solidFill>
                <a:latin typeface="Segoe UI Semilight"/>
              </a:rPr>
              <a:t>mo</a:t>
            </a:r>
            <a:endParaRPr lang="en-US" sz="1373" dirty="0">
              <a:solidFill>
                <a:srgbClr val="353535"/>
              </a:solidFill>
              <a:latin typeface="Segoe UI Semilight"/>
            </a:endParaRPr>
          </a:p>
          <a:p>
            <a:pPr defTabSz="914554"/>
            <a:r>
              <a:rPr lang="en-US" sz="1373" dirty="0">
                <a:solidFill>
                  <a:srgbClr val="353535"/>
                </a:solidFill>
                <a:latin typeface="Segoe UI Semilight"/>
              </a:rPr>
              <a:t>- There is no interest in investing in cloud governance, but a few cloud architects want to get ready for the inevitable.</a:t>
            </a:r>
          </a:p>
          <a:p>
            <a:pPr defTabSz="914554"/>
            <a:endParaRPr lang="en-US" sz="1373" dirty="0">
              <a:solidFill>
                <a:srgbClr val="353535"/>
              </a:solidFill>
              <a:latin typeface="Segoe UI Semilight"/>
            </a:endParaRPr>
          </a:p>
          <a:p>
            <a:pPr defTabSz="914554"/>
            <a:r>
              <a:rPr lang="en-US" sz="1373" dirty="0">
                <a:solidFill>
                  <a:srgbClr val="353535"/>
                </a:solidFill>
                <a:latin typeface="Segoe UI Semilight"/>
              </a:rPr>
              <a:t>IT governance policy states that customer personally identifiable information (PII), financial data, and mission critical workloads must be hosted on assets owned directly by the company. The CIO is working on changing this policy.</a:t>
            </a:r>
          </a:p>
        </p:txBody>
      </p:sp>
      <p:sp>
        <p:nvSpPr>
          <p:cNvPr id="10" name="TextBox 9">
            <a:extLst>
              <a:ext uri="{FF2B5EF4-FFF2-40B4-BE49-F238E27FC236}">
                <a16:creationId xmlns:a16="http://schemas.microsoft.com/office/drawing/2014/main" id="{60898821-F6BC-4BEE-8220-3AE194449847}"/>
              </a:ext>
            </a:extLst>
          </p:cNvPr>
          <p:cNvSpPr txBox="1"/>
          <p:nvPr/>
        </p:nvSpPr>
        <p:spPr>
          <a:xfrm>
            <a:off x="7475980" y="4025036"/>
            <a:ext cx="4472350" cy="2646226"/>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2353" b="1">
                <a:gradFill>
                  <a:gsLst>
                    <a:gs pos="2917">
                      <a:srgbClr val="353535"/>
                    </a:gs>
                    <a:gs pos="30000">
                      <a:srgbClr val="353535"/>
                    </a:gs>
                  </a:gsLst>
                  <a:lin ang="5400000" scaled="0"/>
                </a:gradFill>
                <a:latin typeface="Segoe UI Semilight"/>
              </a:rPr>
              <a:t>Exercise: Define a Governance MVP to fit this customer</a:t>
            </a:r>
          </a:p>
          <a:p>
            <a:pPr marL="271186" indent="-280178" defTabSz="914554">
              <a:lnSpc>
                <a:spcPct val="106000"/>
              </a:lnSpc>
              <a:spcAft>
                <a:spcPts val="784"/>
              </a:spcAft>
              <a:buFont typeface="Arial" panose="020B0604020202020204" pitchFamily="34" charset="0"/>
              <a:buChar char="•"/>
            </a:pPr>
            <a:r>
              <a:rPr lang="en-US" sz="1373">
                <a:solidFill>
                  <a:srgbClr val="353535"/>
                </a:solidFill>
                <a:latin typeface="Segoe UI Semilight"/>
                <a:cs typeface="Times New Roman" panose="02020603050405020304" pitchFamily="18" charset="0"/>
              </a:rPr>
              <a:t>How would you structure the Management Groups based on this discovery? </a:t>
            </a:r>
          </a:p>
          <a:p>
            <a:pPr marL="271186" indent="-280178" defTabSz="914554">
              <a:lnSpc>
                <a:spcPct val="106000"/>
              </a:lnSpc>
              <a:spcAft>
                <a:spcPts val="784"/>
              </a:spcAft>
              <a:buFont typeface="Arial" panose="020B0604020202020204" pitchFamily="34" charset="0"/>
              <a:buChar char="•"/>
            </a:pPr>
            <a:r>
              <a:rPr lang="en-US" sz="1373">
                <a:solidFill>
                  <a:srgbClr val="353535"/>
                </a:solidFill>
                <a:latin typeface="Segoe UI Semilight"/>
                <a:cs typeface="Times New Roman" panose="02020603050405020304" pitchFamily="18" charset="0"/>
              </a:rPr>
              <a:t>How would you divide subscriptions within MGs?</a:t>
            </a:r>
          </a:p>
          <a:p>
            <a:pPr marL="271186" indent="-280178" defTabSz="914554">
              <a:lnSpc>
                <a:spcPct val="106000"/>
              </a:lnSpc>
              <a:spcAft>
                <a:spcPts val="784"/>
              </a:spcAft>
              <a:buFont typeface="Arial" panose="020B0604020202020204" pitchFamily="34" charset="0"/>
              <a:buChar char="•"/>
            </a:pPr>
            <a:r>
              <a:rPr lang="en-US" sz="1373">
                <a:solidFill>
                  <a:srgbClr val="353535"/>
                </a:solidFill>
                <a:latin typeface="Segoe UI Semilight"/>
                <a:cs typeface="Times New Roman" panose="02020603050405020304" pitchFamily="18" charset="0"/>
              </a:rPr>
              <a:t>How would you define resource groups?</a:t>
            </a:r>
          </a:p>
          <a:p>
            <a:pPr marL="271186" indent="-280178" defTabSz="914554">
              <a:lnSpc>
                <a:spcPct val="106000"/>
              </a:lnSpc>
              <a:spcAft>
                <a:spcPts val="784"/>
              </a:spcAft>
              <a:buFont typeface="Arial" panose="020B0604020202020204" pitchFamily="34" charset="0"/>
              <a:buChar char="•"/>
            </a:pPr>
            <a:r>
              <a:rPr lang="en-US" sz="1373">
                <a:solidFill>
                  <a:srgbClr val="353535"/>
                </a:solidFill>
                <a:latin typeface="Segoe UI Semilight"/>
                <a:cs typeface="Times New Roman" panose="02020603050405020304" pitchFamily="18" charset="0"/>
              </a:rPr>
              <a:t>What Resource Governance Tools would you put in place?</a:t>
            </a:r>
            <a:endParaRPr lang="en-US" sz="1373">
              <a:solidFill>
                <a:srgbClr val="353535"/>
              </a:solidFill>
              <a:latin typeface="Segoe UI Semilight"/>
            </a:endParaRPr>
          </a:p>
        </p:txBody>
      </p:sp>
      <p:pic>
        <p:nvPicPr>
          <p:cNvPr id="11" name="Picture 10">
            <a:extLst>
              <a:ext uri="{FF2B5EF4-FFF2-40B4-BE49-F238E27FC236}">
                <a16:creationId xmlns:a16="http://schemas.microsoft.com/office/drawing/2014/main" id="{DFFE6B6D-B05E-4679-9A21-0B8605FECF7B}"/>
              </a:ext>
            </a:extLst>
          </p:cNvPr>
          <p:cNvPicPr/>
          <p:nvPr/>
        </p:nvPicPr>
        <p:blipFill>
          <a:blip r:embed="rId3"/>
          <a:stretch>
            <a:fillRect/>
          </a:stretch>
        </p:blipFill>
        <p:spPr>
          <a:xfrm>
            <a:off x="366693" y="1288874"/>
            <a:ext cx="3696654" cy="1844419"/>
          </a:xfrm>
          <a:prstGeom prst="rect">
            <a:avLst/>
          </a:prstGeom>
        </p:spPr>
      </p:pic>
      <p:sp>
        <p:nvSpPr>
          <p:cNvPr id="6" name="Rectangle 5">
            <a:extLst>
              <a:ext uri="{FF2B5EF4-FFF2-40B4-BE49-F238E27FC236}">
                <a16:creationId xmlns:a16="http://schemas.microsoft.com/office/drawing/2014/main" id="{0DA2AFED-7666-4D79-BAD4-C28CF3C2AC6D}"/>
              </a:ext>
            </a:extLst>
          </p:cNvPr>
          <p:cNvSpPr/>
          <p:nvPr/>
        </p:nvSpPr>
        <p:spPr>
          <a:xfrm>
            <a:off x="0" y="926755"/>
            <a:ext cx="2505025" cy="362118"/>
          </a:xfrm>
          <a:prstGeom prst="rect">
            <a:avLst/>
          </a:prstGeom>
        </p:spPr>
        <p:txBody>
          <a:bodyPr wrap="none">
            <a:spAutoFit/>
          </a:bodyPr>
          <a:lstStyle/>
          <a:p>
            <a:pPr defTabSz="914554"/>
            <a:r>
              <a:rPr lang="en-US" sz="1765">
                <a:solidFill>
                  <a:srgbClr val="353535"/>
                </a:solidFill>
                <a:latin typeface="Segoe UI Semibold (Headings)"/>
              </a:rPr>
              <a:t>Resource Organization</a:t>
            </a:r>
            <a:endParaRPr lang="en-US" sz="1765">
              <a:solidFill>
                <a:srgbClr val="353535"/>
              </a:solidFill>
              <a:latin typeface="Segoe UI Semilight"/>
            </a:endParaRPr>
          </a:p>
        </p:txBody>
      </p:sp>
      <p:pic>
        <p:nvPicPr>
          <p:cNvPr id="7" name="Picture 6">
            <a:extLst>
              <a:ext uri="{FF2B5EF4-FFF2-40B4-BE49-F238E27FC236}">
                <a16:creationId xmlns:a16="http://schemas.microsoft.com/office/drawing/2014/main" id="{80781F60-3552-4CBF-9B36-9E1306FEDD27}"/>
              </a:ext>
            </a:extLst>
          </p:cNvPr>
          <p:cNvPicPr>
            <a:picLocks noChangeAspect="1"/>
          </p:cNvPicPr>
          <p:nvPr/>
        </p:nvPicPr>
        <p:blipFill>
          <a:blip r:embed="rId4"/>
          <a:stretch>
            <a:fillRect/>
          </a:stretch>
        </p:blipFill>
        <p:spPr>
          <a:xfrm>
            <a:off x="243669" y="3674687"/>
            <a:ext cx="6842425" cy="3113528"/>
          </a:xfrm>
          <a:prstGeom prst="rect">
            <a:avLst/>
          </a:prstGeom>
        </p:spPr>
      </p:pic>
      <p:sp>
        <p:nvSpPr>
          <p:cNvPr id="14" name="Rectangle 13">
            <a:extLst>
              <a:ext uri="{FF2B5EF4-FFF2-40B4-BE49-F238E27FC236}">
                <a16:creationId xmlns:a16="http://schemas.microsoft.com/office/drawing/2014/main" id="{4ECAC4FA-2A67-403E-9B23-41A325C6B040}"/>
              </a:ext>
            </a:extLst>
          </p:cNvPr>
          <p:cNvSpPr/>
          <p:nvPr/>
        </p:nvSpPr>
        <p:spPr>
          <a:xfrm>
            <a:off x="0" y="3307364"/>
            <a:ext cx="2393687" cy="362118"/>
          </a:xfrm>
          <a:prstGeom prst="rect">
            <a:avLst/>
          </a:prstGeom>
        </p:spPr>
        <p:txBody>
          <a:bodyPr wrap="none">
            <a:spAutoFit/>
          </a:bodyPr>
          <a:lstStyle/>
          <a:p>
            <a:pPr defTabSz="914554"/>
            <a:r>
              <a:rPr lang="en-US" sz="1765">
                <a:solidFill>
                  <a:srgbClr val="353535"/>
                </a:solidFill>
                <a:latin typeface="Segoe UI Semibold (Headings)"/>
              </a:rPr>
              <a:t>Resource Governance</a:t>
            </a:r>
            <a:endParaRPr lang="en-US" sz="1765">
              <a:solidFill>
                <a:srgbClr val="353535"/>
              </a:solidFill>
              <a:latin typeface="Segoe UI Semilight"/>
            </a:endParaRPr>
          </a:p>
        </p:txBody>
      </p:sp>
      <p:sp>
        <p:nvSpPr>
          <p:cNvPr id="9" name="Rectangle 8">
            <a:extLst>
              <a:ext uri="{FF2B5EF4-FFF2-40B4-BE49-F238E27FC236}">
                <a16:creationId xmlns:a16="http://schemas.microsoft.com/office/drawing/2014/main" id="{BAF1FB37-EDA0-49B9-B222-DDC38BFF8A73}"/>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Resource Consistency</a:t>
            </a:r>
          </a:p>
        </p:txBody>
      </p:sp>
    </p:spTree>
    <p:extLst>
      <p:ext uri="{BB962C8B-B14F-4D97-AF65-F5344CB8AC3E}">
        <p14:creationId xmlns:p14="http://schemas.microsoft.com/office/powerpoint/2010/main" val="28235346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78" y="2326716"/>
            <a:ext cx="10111561" cy="1207059"/>
          </a:xfrm>
        </p:spPr>
        <p:txBody>
          <a:bodyPr/>
          <a:lstStyle/>
          <a:p>
            <a:r>
              <a:rPr lang="en-US" sz="3900" b="1" dirty="0">
                <a:latin typeface="Segoe Semibold"/>
                <a:cs typeface="Segoe UI"/>
              </a:rPr>
              <a:t>Cloud Adoption Framework </a:t>
            </a:r>
            <a:br>
              <a:rPr lang="en-US" sz="3900" b="1" dirty="0">
                <a:latin typeface="Segoe Semibold" panose="020B0502040504020203" pitchFamily="34" charset="0"/>
              </a:rPr>
            </a:br>
            <a:r>
              <a:rPr lang="en-US" sz="3900" b="1" dirty="0">
                <a:latin typeface="Segoe Semibold"/>
                <a:cs typeface="Segoe UI"/>
              </a:rPr>
              <a:t>Governance Workshop</a:t>
            </a:r>
          </a:p>
        </p:txBody>
      </p:sp>
      <p:sp>
        <p:nvSpPr>
          <p:cNvPr id="5" name="Text Placeholder 4"/>
          <p:cNvSpPr>
            <a:spLocks noGrp="1"/>
          </p:cNvSpPr>
          <p:nvPr>
            <p:ph type="body" sz="quarter" idx="12"/>
          </p:nvPr>
        </p:nvSpPr>
        <p:spPr>
          <a:xfrm>
            <a:off x="584279" y="3962393"/>
            <a:ext cx="9143870" cy="923330"/>
          </a:xfrm>
        </p:spPr>
        <p:txBody>
          <a:bodyPr/>
          <a:lstStyle/>
          <a:p>
            <a:r>
              <a:rPr lang="en-US"/>
              <a:t>Speaker</a:t>
            </a:r>
          </a:p>
          <a:p>
            <a:r>
              <a:rPr lang="en-US" sz="1600"/>
              <a:t>Title</a:t>
            </a:r>
          </a:p>
          <a:p>
            <a:endParaRPr lang="en-US"/>
          </a:p>
        </p:txBody>
      </p:sp>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7D44DE-AA2A-49ED-93DF-8A5C9EC7C2E4}"/>
              </a:ext>
            </a:extLst>
          </p:cNvPr>
          <p:cNvPicPr>
            <a:picLocks noChangeAspect="1"/>
          </p:cNvPicPr>
          <p:nvPr/>
        </p:nvPicPr>
        <p:blipFill>
          <a:blip r:embed="rId3"/>
          <a:stretch>
            <a:fillRect/>
          </a:stretch>
        </p:blipFill>
        <p:spPr>
          <a:xfrm>
            <a:off x="4680722" y="180676"/>
            <a:ext cx="5343166" cy="2342210"/>
          </a:xfrm>
          <a:prstGeom prst="rect">
            <a:avLst/>
          </a:prstGeom>
        </p:spPr>
      </p:pic>
      <p:sp>
        <p:nvSpPr>
          <p:cNvPr id="47" name="TextBox 46">
            <a:extLst>
              <a:ext uri="{FF2B5EF4-FFF2-40B4-BE49-F238E27FC236}">
                <a16:creationId xmlns:a16="http://schemas.microsoft.com/office/drawing/2014/main" id="{4590E683-8F96-4BAF-AD1C-F790F76FD20A}"/>
              </a:ext>
            </a:extLst>
          </p:cNvPr>
          <p:cNvSpPr txBox="1"/>
          <p:nvPr/>
        </p:nvSpPr>
        <p:spPr>
          <a:xfrm>
            <a:off x="187063" y="1545404"/>
            <a:ext cx="5583837" cy="1234218"/>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2353" b="1">
                <a:solidFill>
                  <a:srgbClr val="0078D4"/>
                </a:solidFill>
                <a:latin typeface="Segoe" panose="020B0502040504020203" pitchFamily="34" charset="0"/>
              </a:rPr>
              <a:t>Governance MVP Design</a:t>
            </a:r>
          </a:p>
          <a:p>
            <a:pPr defTabSz="914554">
              <a:lnSpc>
                <a:spcPct val="90000"/>
              </a:lnSpc>
              <a:spcAft>
                <a:spcPts val="588"/>
              </a:spcAft>
            </a:pPr>
            <a:r>
              <a:rPr lang="en-US" sz="1961">
                <a:solidFill>
                  <a:srgbClr val="EAEAEA">
                    <a:lumMod val="10000"/>
                  </a:srgbClr>
                </a:solidFill>
                <a:latin typeface="Segoe" panose="020B0502040504020203" pitchFamily="34" charset="0"/>
              </a:rPr>
              <a:t>The following is an example of what one companies MVP design could include.</a:t>
            </a:r>
            <a:endParaRPr lang="en-US" sz="1765">
              <a:solidFill>
                <a:srgbClr val="EAEAEA">
                  <a:lumMod val="10000"/>
                </a:srgbClr>
              </a:solidFill>
              <a:latin typeface="Segoe" panose="020B0502040504020203" pitchFamily="34" charset="0"/>
            </a:endParaRPr>
          </a:p>
        </p:txBody>
      </p:sp>
      <p:sp>
        <p:nvSpPr>
          <p:cNvPr id="6" name="TextBox 5">
            <a:extLst>
              <a:ext uri="{FF2B5EF4-FFF2-40B4-BE49-F238E27FC236}">
                <a16:creationId xmlns:a16="http://schemas.microsoft.com/office/drawing/2014/main" id="{F7F0046C-A657-498A-8053-9468FAB4EC0A}"/>
              </a:ext>
            </a:extLst>
          </p:cNvPr>
          <p:cNvSpPr txBox="1"/>
          <p:nvPr/>
        </p:nvSpPr>
        <p:spPr>
          <a:xfrm>
            <a:off x="187063" y="2732452"/>
            <a:ext cx="11710013" cy="3820343"/>
          </a:xfrm>
          <a:prstGeom prst="rect">
            <a:avLst/>
          </a:prstGeom>
          <a:noFill/>
          <a:ln>
            <a:noFill/>
          </a:ln>
        </p:spPr>
        <p:txBody>
          <a:bodyPr wrap="square" lIns="179308" tIns="143446" rIns="179308" bIns="143446" rtlCol="0">
            <a:spAutoFit/>
          </a:bodyPr>
          <a:lstStyle/>
          <a:p>
            <a:pPr marL="280178"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Create the Subscription and Management Group, adhering to the naming standards and hierarchy decisions.</a:t>
            </a:r>
          </a:p>
          <a:p>
            <a:pPr marL="280178"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Create an Azure Blueprint name “Governance MVP”. Azure Resource Management templates and Azure Policy will be created and added to the Blueprint as assets.</a:t>
            </a:r>
          </a:p>
          <a:p>
            <a:pPr marL="280178"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Enforce RBAC requirement for the subscription in the Blueprint</a:t>
            </a:r>
          </a:p>
          <a:p>
            <a:pPr marL="280178"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Create an Azure Resource Manager Template for a VPN Gateway (To be used as needed)</a:t>
            </a:r>
          </a:p>
          <a:p>
            <a:pPr marL="280178"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Create an Azure Policy to apply or enforce the following: </a:t>
            </a:r>
          </a:p>
          <a:p>
            <a:pPr marL="737455" lvl="1"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Resource Tagging should require values for Business Function, Data Classification, Criticality, SLA, Environment, and Application. </a:t>
            </a:r>
          </a:p>
          <a:p>
            <a:pPr marL="737455" lvl="1"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Resource Grouping per Application Archetype should align to the application tag </a:t>
            </a:r>
          </a:p>
          <a:p>
            <a:pPr marL="737455" lvl="1"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Software Defined Network if the environment lists the Environment tag as DMZ (Demilitarized Zone), ensure the proper VPN is configured </a:t>
            </a:r>
          </a:p>
          <a:p>
            <a:pPr marL="737455" lvl="1"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Identity validate role assignments for each resource group and resource </a:t>
            </a:r>
          </a:p>
          <a:p>
            <a:pPr marL="737455" lvl="1" indent="-280178" defTabSz="914554">
              <a:buFont typeface="Arial" panose="020B0604020202020204" pitchFamily="34" charset="0"/>
              <a:buChar char="•"/>
            </a:pPr>
            <a:r>
              <a:rPr lang="en-US" sz="1765">
                <a:solidFill>
                  <a:srgbClr val="EAEAEA">
                    <a:lumMod val="10000"/>
                  </a:srgbClr>
                </a:solidFill>
                <a:latin typeface="Segoe" panose="020B0502040504020203" pitchFamily="34" charset="0"/>
              </a:rPr>
              <a:t>Nether logging, reporting, nor encryption require a policy at this time</a:t>
            </a:r>
          </a:p>
        </p:txBody>
      </p:sp>
      <p:sp>
        <p:nvSpPr>
          <p:cNvPr id="7" name="Title 1">
            <a:extLst>
              <a:ext uri="{FF2B5EF4-FFF2-40B4-BE49-F238E27FC236}">
                <a16:creationId xmlns:a16="http://schemas.microsoft.com/office/drawing/2014/main" id="{3352831F-342A-2C40-861E-586EDAF1A96B}"/>
              </a:ext>
            </a:extLst>
          </p:cNvPr>
          <p:cNvSpPr txBox="1">
            <a:spLocks/>
          </p:cNvSpPr>
          <p:nvPr/>
        </p:nvSpPr>
        <p:spPr>
          <a:xfrm>
            <a:off x="344563" y="305207"/>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a:solidFill>
                  <a:srgbClr val="EAEAEA">
                    <a:lumMod val="10000"/>
                  </a:srgbClr>
                </a:solidFill>
                <a:latin typeface="Segoe Semibold" panose="020B0502040504020203" pitchFamily="34" charset="0"/>
                <a:cs typeface="Segoe UI Light" panose="020B0502040204020203" pitchFamily="34" charset="0"/>
              </a:rPr>
              <a:t>Actionable Design</a:t>
            </a:r>
          </a:p>
          <a:p>
            <a:pPr defTabSz="896580">
              <a:defRPr/>
            </a:pPr>
            <a:r>
              <a:rPr lang="en-US" sz="1600">
                <a:solidFill>
                  <a:srgbClr val="EAEAEA">
                    <a:lumMod val="10000"/>
                  </a:srgbClr>
                </a:solidFill>
                <a:latin typeface="Segoe" panose="020B0502040504020203" pitchFamily="34" charset="0"/>
                <a:cs typeface="Segoe UI Light" panose="020B0502040204020203" pitchFamily="34" charset="0"/>
              </a:rPr>
              <a:t>Building the right MVP</a:t>
            </a:r>
          </a:p>
        </p:txBody>
      </p:sp>
      <p:sp>
        <p:nvSpPr>
          <p:cNvPr id="8" name="Rectangle 7">
            <a:extLst>
              <a:ext uri="{FF2B5EF4-FFF2-40B4-BE49-F238E27FC236}">
                <a16:creationId xmlns:a16="http://schemas.microsoft.com/office/drawing/2014/main" id="{431D6490-29B7-48EE-AD48-EA65DEBBE905}"/>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Resource Consistency</a:t>
            </a:r>
          </a:p>
        </p:txBody>
      </p:sp>
    </p:spTree>
    <p:extLst>
      <p:ext uri="{BB962C8B-B14F-4D97-AF65-F5344CB8AC3E}">
        <p14:creationId xmlns:p14="http://schemas.microsoft.com/office/powerpoint/2010/main" val="42249231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6BF1EF4-494F-40AA-B8A1-08C5E1AB836B}"/>
              </a:ext>
            </a:extLst>
          </p:cNvPr>
          <p:cNvGrpSpPr/>
          <p:nvPr/>
        </p:nvGrpSpPr>
        <p:grpSpPr>
          <a:xfrm>
            <a:off x="3916468" y="4934231"/>
            <a:ext cx="7118319" cy="1066713"/>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gradFill>
                    <a:gsLst>
                      <a:gs pos="0">
                        <a:srgbClr val="FFFFFF"/>
                      </a:gs>
                      <a:gs pos="100000">
                        <a:srgbClr val="FFFFFF"/>
                      </a:gs>
                    </a:gsLst>
                    <a:lin ang="5400000" scaled="0"/>
                  </a:gradFill>
                  <a:latin typeface="Segoe Semibold" panose="020B05020405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gradFill>
                    <a:gsLst>
                      <a:gs pos="0">
                        <a:srgbClr val="FFFFFF"/>
                      </a:gs>
                      <a:gs pos="100000">
                        <a:srgbClr val="FFFFFF"/>
                      </a:gs>
                    </a:gsLst>
                    <a:lin ang="5400000" scaled="0"/>
                  </a:gradFill>
                  <a:latin typeface="Segoe Semibold" panose="020B0502040504020203" pitchFamily="34" charset="0"/>
                  <a:ea typeface="Segoe UI" pitchFamily="34" charset="0"/>
                  <a:cs typeface="Segoe UI Semibold" panose="020B0702040204020203" pitchFamily="34" charset="0"/>
                </a:rPr>
                <a:t>Network</a:t>
              </a:r>
            </a:p>
          </p:txBody>
        </p:sp>
        <p:sp>
          <p:nvSpPr>
            <p:cNvPr id="8" name="TextBox 7">
              <a:extLst>
                <a:ext uri="{FF2B5EF4-FFF2-40B4-BE49-F238E27FC236}">
                  <a16:creationId xmlns:a16="http://schemas.microsoft.com/office/drawing/2014/main" id="{97232460-93DD-4B12-891E-2D778D85A112}"/>
                </a:ext>
              </a:extLst>
            </p:cNvPr>
            <p:cNvSpPr txBox="1"/>
            <p:nvPr/>
          </p:nvSpPr>
          <p:spPr>
            <a:xfrm>
              <a:off x="7768968" y="5469273"/>
              <a:ext cx="514867" cy="534056"/>
            </a:xfrm>
            <a:prstGeom prst="rect">
              <a:avLst/>
            </a:prstGeom>
            <a:noFill/>
          </p:spPr>
          <p:txBody>
            <a:bodyPr wrap="square" lIns="175759" tIns="140607" rIns="175759" bIns="140607" rtlCol="0">
              <a:spAutoFit/>
            </a:bodyPr>
            <a:lstStyle/>
            <a:p>
              <a:pPr defTabSz="896364">
                <a:lnSpc>
                  <a:spcPct val="90000"/>
                </a:lnSpc>
                <a:spcAft>
                  <a:spcPts val="576"/>
                </a:spcAft>
                <a:defRPr/>
              </a:pPr>
              <a:r>
                <a:rPr lang="en-US" sz="1730">
                  <a:gradFill>
                    <a:gsLst>
                      <a:gs pos="2917">
                        <a:srgbClr val="353535"/>
                      </a:gs>
                      <a:gs pos="30000">
                        <a:srgbClr val="353535"/>
                      </a:gs>
                    </a:gsLst>
                    <a:lin ang="5400000" scaled="0"/>
                  </a:gradFill>
                  <a:latin typeface="Segoe UI Semilight"/>
                </a:rPr>
                <a:t>…</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7762533" y="1950418"/>
            <a:ext cx="1573923" cy="11508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486286" y="1950418"/>
            <a:ext cx="804066" cy="11508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SDK</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20517" y="1950418"/>
            <a:ext cx="1080967" cy="11508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489473" y="3249741"/>
            <a:ext cx="0" cy="491218"/>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411046" y="3209385"/>
            <a:ext cx="4495870"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489474" y="3356432"/>
            <a:ext cx="595027" cy="258400"/>
          </a:xfrm>
          <a:prstGeom prst="rect">
            <a:avLst/>
          </a:prstGeom>
        </p:spPr>
        <p:txBody>
          <a:bodyPr wrap="none">
            <a:spAutoFit/>
          </a:bodyPr>
          <a:lstStyle/>
          <a:p>
            <a:pPr defTabSz="896295" fontAlgn="base">
              <a:lnSpc>
                <a:spcPct val="90000"/>
              </a:lnSpc>
              <a:spcBef>
                <a:spcPct val="0"/>
              </a:spcBef>
              <a:spcAft>
                <a:spcPct val="0"/>
              </a:spcAft>
              <a:defRPr/>
            </a:pPr>
            <a:r>
              <a:rPr lang="en-US" sz="1176">
                <a:ln w="3175">
                  <a:noFill/>
                </a:ln>
                <a:solidFill>
                  <a:srgbClr val="353535">
                    <a:lumMod val="75000"/>
                    <a:lumOff val="25000"/>
                  </a:srgbClr>
                </a:solidFill>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3599392" y="3788431"/>
            <a:ext cx="6984661" cy="1068894"/>
            <a:chOff x="3281915" y="3379641"/>
            <a:chExt cx="7955606"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281915" y="3379641"/>
              <a:ext cx="7955606"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endPar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3643067" y="4022727"/>
              <a:ext cx="7307943" cy="346619"/>
            </a:xfrm>
            <a:prstGeom prst="rect">
              <a:avLst/>
            </a:prstGeom>
            <a:grpFill/>
          </p:spPr>
          <p:txBody>
            <a:bodyPr wrap="square">
              <a:spAutoFit/>
            </a:bodyPr>
            <a:lstStyle/>
            <a:p>
              <a:pPr algn="ctr" defTabSz="896295" fontAlgn="base">
                <a:lnSpc>
                  <a:spcPct val="90000"/>
                </a:lnSpc>
                <a:spcBef>
                  <a:spcPct val="0"/>
                </a:spcBef>
                <a:spcAft>
                  <a:spcPct val="0"/>
                </a:spcAft>
                <a:defRPr/>
              </a:pPr>
              <a:r>
                <a:rPr lang="en-US" b="1">
                  <a:ln w="3175">
                    <a:noFill/>
                  </a:ln>
                  <a:solidFill>
                    <a:srgbClr val="FFFFFF"/>
                  </a:solidFill>
                  <a:latin typeface="Segoe Semibold" panose="020B0502040504020203" pitchFamily="34" charset="0"/>
                  <a:cs typeface="Segoe UI" pitchFamily="34" charset="0"/>
                </a:rPr>
                <a:t>Azure Resource Manager</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3643067" y="3513016"/>
              <a:ext cx="7307943" cy="44192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600"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83495" y="3788429"/>
            <a:ext cx="1364306" cy="1068894"/>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600"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1288485" y="3519089"/>
            <a:ext cx="609454" cy="258400"/>
          </a:xfrm>
          <a:prstGeom prst="rect">
            <a:avLst/>
          </a:prstGeom>
        </p:spPr>
        <p:txBody>
          <a:bodyPr wrap="none">
            <a:spAutoFit/>
          </a:bodyPr>
          <a:lstStyle/>
          <a:p>
            <a:pPr defTabSz="896295" fontAlgn="base">
              <a:lnSpc>
                <a:spcPct val="90000"/>
              </a:lnSpc>
              <a:spcBef>
                <a:spcPct val="0"/>
              </a:spcBef>
              <a:spcAft>
                <a:spcPct val="0"/>
              </a:spcAft>
              <a:defRPr/>
            </a:pPr>
            <a:r>
              <a:rPr lang="en-US" sz="1176">
                <a:ln w="3175">
                  <a:noFill/>
                </a:ln>
                <a:solidFill>
                  <a:srgbClr val="353535">
                    <a:lumMod val="75000"/>
                    <a:lumOff val="25000"/>
                  </a:srgbClr>
                </a:solidFill>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1265648" y="3429000"/>
            <a:ext cx="0" cy="347471"/>
          </a:xfrm>
          <a:prstGeom prst="line">
            <a:avLst/>
          </a:prstGeom>
          <a:ln w="19050">
            <a:solidFill>
              <a:schemeClr val="tx1">
                <a:lumMod val="60000"/>
                <a:lumOff val="4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5ED67A6-E40B-44D4-BA84-BE6835AEA0C7}"/>
              </a:ext>
            </a:extLst>
          </p:cNvPr>
          <p:cNvSpPr/>
          <p:nvPr/>
        </p:nvSpPr>
        <p:spPr>
          <a:xfrm>
            <a:off x="148637" y="5186772"/>
            <a:ext cx="3237261" cy="1266658"/>
          </a:xfrm>
          <a:prstGeom prst="rect">
            <a:avLst/>
          </a:prstGeom>
        </p:spPr>
        <p:txBody>
          <a:bodyPr wrap="square">
            <a:spAutoFit/>
          </a:bodyPr>
          <a:lstStyle/>
          <a:p>
            <a:pPr defTabSz="914411">
              <a:defRPr/>
            </a:pPr>
            <a:r>
              <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2. Policy-based Control</a:t>
            </a:r>
            <a:r>
              <a:rPr lang="en-US" sz="1274">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 Real-time enforcement, compliance assessment and remediation at scale </a:t>
            </a:r>
          </a:p>
          <a:p>
            <a:pPr defTabSz="914411">
              <a:defRPr/>
            </a:pPr>
            <a:endParaRPr lang="en-US" sz="1274">
              <a:solidFill>
                <a:srgbClr val="EAEAEA">
                  <a:lumMod val="10000"/>
                </a:srgbClr>
              </a:solidFill>
              <a:latin typeface="Segoe" panose="020B0502040504020203" pitchFamily="34" charset="0"/>
              <a:ea typeface="Calibri" panose="020F0502020204030204" pitchFamily="34" charset="0"/>
              <a:cs typeface="Segoe UI" panose="020B0502040204020203" pitchFamily="34" charset="0"/>
            </a:endParaRPr>
          </a:p>
          <a:p>
            <a:pPr defTabSz="914411">
              <a:defRPr/>
            </a:pPr>
            <a:r>
              <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3. Resource Visibility</a:t>
            </a:r>
            <a:r>
              <a:rPr lang="en-US" sz="1274">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 Query, explore &amp; analyze cloud resources at scale</a:t>
            </a:r>
            <a:endPar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83241" y="2090025"/>
            <a:ext cx="2172354" cy="1070637"/>
          </a:xfrm>
          <a:prstGeom prst="rect">
            <a:avLst/>
          </a:prstGeom>
        </p:spPr>
        <p:txBody>
          <a:bodyPr wrap="square">
            <a:spAutoFit/>
          </a:bodyPr>
          <a:lstStyle/>
          <a:p>
            <a:pPr marL="182882" indent="-182882" defTabSz="914411">
              <a:buFont typeface="+mj-lt"/>
              <a:buAutoNum type="arabicPeriod"/>
              <a:defRPr/>
            </a:pPr>
            <a:r>
              <a:rPr lang="en-US" sz="1274" b="1">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Environment Factory</a:t>
            </a:r>
            <a:r>
              <a:rPr lang="en-US" sz="1274">
                <a:solidFill>
                  <a:srgbClr val="EAEAEA">
                    <a:lumMod val="10000"/>
                  </a:srgbClr>
                </a:solidFill>
                <a:latin typeface="Segoe" panose="020B0502040504020203" pitchFamily="34" charset="0"/>
                <a:ea typeface="Times New Roman" panose="02020603050405020304" pitchFamily="18" charset="0"/>
                <a:cs typeface="Segoe UI" panose="020B0502040204020203" pitchFamily="34" charset="0"/>
              </a:rPr>
              <a:t>: Deploy and update cloud environments in a repeatable manner using composable artifacts</a:t>
            </a:r>
            <a:endParaRPr lang="en-US" sz="1274">
              <a:solidFill>
                <a:srgbClr val="EAEAEA">
                  <a:lumMod val="10000"/>
                </a:srgbClr>
              </a:solidFill>
              <a:latin typeface="Segoe" panose="020B0502040504020203" pitchFamily="34" charset="0"/>
              <a:ea typeface="Calibri" panose="020F0502020204030204"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3B290280-47FC-4C5A-9C4C-33955C176F01}"/>
              </a:ext>
            </a:extLst>
          </p:cNvPr>
          <p:cNvSpPr/>
          <p:nvPr/>
        </p:nvSpPr>
        <p:spPr bwMode="auto">
          <a:xfrm>
            <a:off x="1910160" y="3788428"/>
            <a:ext cx="1689230" cy="1073947"/>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600" b="1">
                <a:gradFill>
                  <a:gsLst>
                    <a:gs pos="0">
                      <a:srgbClr val="FFFFFF"/>
                    </a:gs>
                    <a:gs pos="100000">
                      <a:srgbClr val="FFFFFF"/>
                    </a:gs>
                  </a:gsLst>
                  <a:lin ang="5400000" scaled="0"/>
                </a:gradFill>
                <a:latin typeface="Segoe Semibold" panose="020B0502040504020203" pitchFamily="34" charset="0"/>
                <a:cs typeface="Segoe UI Semibold" panose="020B0702040204020203" pitchFamily="34" charset="0"/>
              </a:rPr>
              <a:t>Azure Blueprints</a:t>
            </a:r>
          </a:p>
        </p:txBody>
      </p:sp>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2879070" y="2530833"/>
            <a:ext cx="0" cy="1210127"/>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2870246" y="2530832"/>
            <a:ext cx="961828"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CD7C86E0-E4DC-4F5B-B0FE-BE0B554C25C2}"/>
              </a:ext>
            </a:extLst>
          </p:cNvPr>
          <p:cNvGrpSpPr/>
          <p:nvPr/>
        </p:nvGrpSpPr>
        <p:grpSpPr>
          <a:xfrm>
            <a:off x="3898608" y="1444016"/>
            <a:ext cx="3638047" cy="2201565"/>
            <a:chOff x="3976276" y="1472734"/>
            <a:chExt cx="3710524" cy="2245424"/>
          </a:xfrm>
        </p:grpSpPr>
        <p:sp>
          <p:nvSpPr>
            <p:cNvPr id="27" name="Double Brace 26">
              <a:extLst>
                <a:ext uri="{FF2B5EF4-FFF2-40B4-BE49-F238E27FC236}">
                  <a16:creationId xmlns:a16="http://schemas.microsoft.com/office/drawing/2014/main" id="{132A0C2D-149D-470D-8733-B0CAF08DF789}"/>
                </a:ext>
              </a:extLst>
            </p:cNvPr>
            <p:cNvSpPr/>
            <p:nvPr/>
          </p:nvSpPr>
          <p:spPr>
            <a:xfrm>
              <a:off x="3976276" y="1472734"/>
              <a:ext cx="3710524" cy="2209002"/>
            </a:xfrm>
            <a:prstGeom prst="bracePair">
              <a:avLst/>
            </a:prstGeom>
            <a:noFill/>
            <a:ln w="28575" cap="flat" cmpd="sng" algn="ctr">
              <a:solidFill>
                <a:srgbClr val="505050"/>
              </a:solidFill>
              <a:prstDash val="solid"/>
            </a:ln>
            <a:effectLst/>
          </p:spPr>
          <p:txBody>
            <a:bodyPr rtlCol="0" anchor="ctr"/>
            <a:lstStyle/>
            <a:p>
              <a:pPr algn="ctr" defTabSz="896364">
                <a:defRPr/>
              </a:pPr>
              <a:endParaRPr lang="nb-NO" sz="1730" kern="0">
                <a:solidFill>
                  <a:srgbClr val="1A1A1A"/>
                </a:solidFill>
                <a:latin typeface="Segoe UI"/>
              </a:endParaRPr>
            </a:p>
          </p:txBody>
        </p:sp>
        <p:sp>
          <p:nvSpPr>
            <p:cNvPr id="24" name="Rectangle 23">
              <a:extLst>
                <a:ext uri="{FF2B5EF4-FFF2-40B4-BE49-F238E27FC236}">
                  <a16:creationId xmlns:a16="http://schemas.microsoft.com/office/drawing/2014/main" id="{ED677177-FB10-4E19-A4ED-7F3A1BD0AE19}"/>
                </a:ext>
              </a:extLst>
            </p:cNvPr>
            <p:cNvSpPr/>
            <p:nvPr/>
          </p:nvSpPr>
          <p:spPr bwMode="auto">
            <a:xfrm>
              <a:off x="5375334" y="1511863"/>
              <a:ext cx="890038" cy="1562132"/>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solidFill>
                    <a:srgbClr val="353535"/>
                  </a:solidFill>
                  <a:latin typeface="Segoe Semibold" panose="020B05020405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4440327" y="1511863"/>
              <a:ext cx="890038" cy="1562132"/>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solidFill>
                    <a:srgbClr val="353535"/>
                  </a:solidFill>
                  <a:latin typeface="Segoe Semibold" panose="020B05020405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6333587" y="1511863"/>
              <a:ext cx="890038" cy="1562132"/>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b="1">
                  <a:solidFill>
                    <a:srgbClr val="353535"/>
                  </a:solidFill>
                  <a:latin typeface="Segoe Semibold" panose="020B0502040504020203" pitchFamily="34" charset="0"/>
                  <a:cs typeface="Segoe UI Semibold" panose="020B0702040204020203" pitchFamily="34" charset="0"/>
                </a:rPr>
                <a:t>Resource Manager Templates</a:t>
              </a:r>
            </a:p>
          </p:txBody>
        </p:sp>
        <p:sp>
          <p:nvSpPr>
            <p:cNvPr id="40" name="Rectangle 39">
              <a:extLst>
                <a:ext uri="{FF2B5EF4-FFF2-40B4-BE49-F238E27FC236}">
                  <a16:creationId xmlns:a16="http://schemas.microsoft.com/office/drawing/2014/main" id="{DB852889-3D39-4A73-9E00-DBCA53F2C1CA}"/>
                </a:ext>
              </a:extLst>
            </p:cNvPr>
            <p:cNvSpPr/>
            <p:nvPr/>
          </p:nvSpPr>
          <p:spPr bwMode="auto">
            <a:xfrm rot="5400000">
              <a:off x="5740101" y="1809125"/>
              <a:ext cx="183725" cy="2783275"/>
            </a:xfrm>
            <a:prstGeom prst="rect">
              <a:avLst/>
            </a:prstGeom>
            <a:solidFill>
              <a:srgbClr val="0078D4"/>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050" b="1">
                  <a:solidFill>
                    <a:srgbClr val="FFFFFF"/>
                  </a:solidFill>
                  <a:latin typeface="Segoe Semibold" panose="020B0502040504020203" pitchFamily="34" charset="0"/>
                  <a:cs typeface="Segoe UI Semibold" panose="020B0702040204020203" pitchFamily="34" charset="0"/>
                </a:rPr>
                <a:t>Management Groups</a:t>
              </a:r>
            </a:p>
          </p:txBody>
        </p:sp>
        <p:sp>
          <p:nvSpPr>
            <p:cNvPr id="41" name="Rectangle 40">
              <a:extLst>
                <a:ext uri="{FF2B5EF4-FFF2-40B4-BE49-F238E27FC236}">
                  <a16:creationId xmlns:a16="http://schemas.microsoft.com/office/drawing/2014/main" id="{01CEA414-0691-498D-AF5F-839E0CE30716}"/>
                </a:ext>
              </a:extLst>
            </p:cNvPr>
            <p:cNvSpPr/>
            <p:nvPr/>
          </p:nvSpPr>
          <p:spPr bwMode="auto">
            <a:xfrm rot="5400000">
              <a:off x="5740101" y="2023889"/>
              <a:ext cx="183725" cy="278327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050" b="1">
                  <a:solidFill>
                    <a:srgbClr val="353535"/>
                  </a:solidFill>
                  <a:latin typeface="Segoe Semibold" panose="020B0502040504020203" pitchFamily="34" charset="0"/>
                  <a:cs typeface="Segoe UI Semibold" panose="020B0702040204020203" pitchFamily="34" charset="0"/>
                </a:rPr>
                <a:t>Subscriptions</a:t>
              </a:r>
            </a:p>
          </p:txBody>
        </p:sp>
        <p:sp>
          <p:nvSpPr>
            <p:cNvPr id="45" name="Rectangle 44">
              <a:extLst>
                <a:ext uri="{FF2B5EF4-FFF2-40B4-BE49-F238E27FC236}">
                  <a16:creationId xmlns:a16="http://schemas.microsoft.com/office/drawing/2014/main" id="{3E772486-F8D6-48F5-9ED8-14D502C5AC2E}"/>
                </a:ext>
              </a:extLst>
            </p:cNvPr>
            <p:cNvSpPr/>
            <p:nvPr/>
          </p:nvSpPr>
          <p:spPr bwMode="auto">
            <a:xfrm rot="5400000">
              <a:off x="5736579" y="2234658"/>
              <a:ext cx="183725" cy="278327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050" b="1">
                  <a:solidFill>
                    <a:srgbClr val="353535"/>
                  </a:solidFill>
                  <a:latin typeface="Segoe Semibold" panose="020B0502040504020203" pitchFamily="34" charset="0"/>
                  <a:cs typeface="Segoe UI Semibold" panose="020B0702040204020203" pitchFamily="34" charset="0"/>
                </a:rPr>
                <a:t>Resource Groups</a:t>
              </a:r>
            </a:p>
          </p:txBody>
        </p:sp>
      </p:grpSp>
      <p:sp>
        <p:nvSpPr>
          <p:cNvPr id="46" name="Title 1">
            <a:extLst>
              <a:ext uri="{FF2B5EF4-FFF2-40B4-BE49-F238E27FC236}">
                <a16:creationId xmlns:a16="http://schemas.microsoft.com/office/drawing/2014/main" id="{B0303A38-6157-0445-AC18-13F9BB51F870}"/>
              </a:ext>
            </a:extLst>
          </p:cNvPr>
          <p:cNvSpPr txBox="1">
            <a:spLocks/>
          </p:cNvSpPr>
          <p:nvPr/>
        </p:nvSpPr>
        <p:spPr>
          <a:xfrm>
            <a:off x="344563" y="282794"/>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a:solidFill>
                  <a:srgbClr val="EAEAEA">
                    <a:lumMod val="10000"/>
                  </a:srgbClr>
                </a:solidFill>
                <a:latin typeface="Segoe Semibold" panose="020B0502040504020203" pitchFamily="34" charset="0"/>
                <a:cs typeface="Segoe UI Light" panose="020B0502040204020203" pitchFamily="34" charset="0"/>
              </a:rPr>
              <a:t>Azure Governance Architecture</a:t>
            </a:r>
          </a:p>
          <a:p>
            <a:pPr defTabSz="896580">
              <a:defRPr/>
            </a:pPr>
            <a:r>
              <a:rPr lang="en-US" sz="1600">
                <a:solidFill>
                  <a:srgbClr val="EAEAEA">
                    <a:lumMod val="10000"/>
                  </a:srgbClr>
                </a:solidFill>
                <a:latin typeface="Segoe" panose="020B0502040504020203" pitchFamily="34" charset="0"/>
                <a:cs typeface="Segoe UI Light" panose="020B0502040204020203" pitchFamily="34" charset="0"/>
              </a:rPr>
              <a:t>Starting point for Governance MVP</a:t>
            </a:r>
          </a:p>
        </p:txBody>
      </p:sp>
      <p:sp>
        <p:nvSpPr>
          <p:cNvPr id="47" name="Rectangle 46">
            <a:extLst>
              <a:ext uri="{FF2B5EF4-FFF2-40B4-BE49-F238E27FC236}">
                <a16:creationId xmlns:a16="http://schemas.microsoft.com/office/drawing/2014/main" id="{F1E40D31-3085-4074-9BC6-09C468E80DBF}"/>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Resource Consistency</a:t>
            </a:r>
          </a:p>
        </p:txBody>
      </p:sp>
    </p:spTree>
    <p:extLst>
      <p:ext uri="{BB962C8B-B14F-4D97-AF65-F5344CB8AC3E}">
        <p14:creationId xmlns:p14="http://schemas.microsoft.com/office/powerpoint/2010/main" val="242489121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E5BDA05-A750-4369-B175-1F94F15110C4}"/>
              </a:ext>
            </a:extLst>
          </p:cNvPr>
          <p:cNvGrpSpPr/>
          <p:nvPr/>
        </p:nvGrpSpPr>
        <p:grpSpPr>
          <a:xfrm>
            <a:off x="107898" y="1629236"/>
            <a:ext cx="5296757" cy="5146297"/>
            <a:chOff x="115663" y="1661643"/>
            <a:chExt cx="6148070" cy="5456086"/>
          </a:xfrm>
        </p:grpSpPr>
        <p:pic>
          <p:nvPicPr>
            <p:cNvPr id="7" name="Picture 6">
              <a:extLst>
                <a:ext uri="{FF2B5EF4-FFF2-40B4-BE49-F238E27FC236}">
                  <a16:creationId xmlns:a16="http://schemas.microsoft.com/office/drawing/2014/main" id="{A181F0AE-5B75-4EA1-A5C8-FDC07E23163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663" y="4310394"/>
              <a:ext cx="6148070" cy="2807335"/>
            </a:xfrm>
            <a:prstGeom prst="rect">
              <a:avLst/>
            </a:prstGeom>
            <a:noFill/>
          </p:spPr>
        </p:pic>
        <p:sp>
          <p:nvSpPr>
            <p:cNvPr id="8" name="Text Placeholder 2">
              <a:extLst>
                <a:ext uri="{FF2B5EF4-FFF2-40B4-BE49-F238E27FC236}">
                  <a16:creationId xmlns:a16="http://schemas.microsoft.com/office/drawing/2014/main" id="{4751E4F5-16F9-45B5-87B8-355C90718310}"/>
                </a:ext>
              </a:extLst>
            </p:cNvPr>
            <p:cNvSpPr txBox="1">
              <a:spLocks/>
            </p:cNvSpPr>
            <p:nvPr/>
          </p:nvSpPr>
          <p:spPr>
            <a:xfrm>
              <a:off x="115663" y="1661643"/>
              <a:ext cx="5531511" cy="2322692"/>
            </a:xfrm>
            <a:prstGeom prst="rect">
              <a:avLst/>
            </a:prstGeom>
          </p:spPr>
          <p:txBody>
            <a:bodyPr vert="horz" wrap="square" lIns="143446" tIns="89654" rIns="143446" bIns="89654"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78">
                <a:buNone/>
              </a:pPr>
              <a:r>
                <a:rPr lang="en-US" sz="2353" b="1" dirty="0">
                  <a:gradFill>
                    <a:gsLst>
                      <a:gs pos="1250">
                        <a:srgbClr val="353535"/>
                      </a:gs>
                      <a:gs pos="100000">
                        <a:srgbClr val="353535"/>
                      </a:gs>
                    </a:gsLst>
                    <a:lin ang="5400000" scaled="0"/>
                  </a:gradFill>
                  <a:latin typeface="Segoe UI Light"/>
                </a:rPr>
                <a:t>Resource Organization:</a:t>
              </a:r>
            </a:p>
            <a:p>
              <a:pPr marL="0" indent="0" defTabSz="914378">
                <a:buNone/>
              </a:pPr>
              <a:r>
                <a:rPr lang="en-US" sz="1765" dirty="0">
                  <a:gradFill>
                    <a:gsLst>
                      <a:gs pos="1250">
                        <a:srgbClr val="353535"/>
                      </a:gs>
                      <a:gs pos="100000">
                        <a:srgbClr val="353535"/>
                      </a:gs>
                    </a:gsLst>
                    <a:lin ang="5400000" scaled="0"/>
                  </a:gradFill>
                  <a:latin typeface="Segoe UI Light"/>
                </a:rPr>
                <a:t>Build only what you need, but grow to this hierarchy.</a:t>
              </a:r>
            </a:p>
            <a:p>
              <a:pPr marL="0" indent="0" defTabSz="914378">
                <a:buNone/>
              </a:pPr>
              <a:r>
                <a:rPr lang="en-US" sz="1765" b="1" dirty="0">
                  <a:gradFill>
                    <a:gsLst>
                      <a:gs pos="1250">
                        <a:srgbClr val="353535"/>
                      </a:gs>
                      <a:gs pos="100000">
                        <a:srgbClr val="353535"/>
                      </a:gs>
                    </a:gsLst>
                    <a:lin ang="5400000" scaled="0"/>
                  </a:gradFill>
                  <a:latin typeface="Segoe UI Light"/>
                </a:rPr>
                <a:t>MG Hierarchy:</a:t>
              </a:r>
              <a:r>
                <a:rPr lang="en-US" sz="1765" dirty="0">
                  <a:gradFill>
                    <a:gsLst>
                      <a:gs pos="1250">
                        <a:srgbClr val="353535"/>
                      </a:gs>
                      <a:gs pos="100000">
                        <a:srgbClr val="353535"/>
                      </a:gs>
                    </a:gsLst>
                    <a:lin ang="5400000" scaled="0"/>
                  </a:gradFill>
                  <a:latin typeface="Segoe UI Light"/>
                </a:rPr>
                <a:t> Business Unit, Geography, Environment</a:t>
              </a:r>
            </a:p>
            <a:p>
              <a:pPr marL="0" indent="0" defTabSz="914378">
                <a:buNone/>
              </a:pPr>
              <a:r>
                <a:rPr lang="en-US" sz="1765" b="1" dirty="0">
                  <a:gradFill>
                    <a:gsLst>
                      <a:gs pos="1250">
                        <a:srgbClr val="353535"/>
                      </a:gs>
                      <a:gs pos="100000">
                        <a:srgbClr val="353535"/>
                      </a:gs>
                    </a:gsLst>
                    <a:lin ang="5400000" scaled="0"/>
                  </a:gradFill>
                  <a:latin typeface="Segoe UI Light"/>
                </a:rPr>
                <a:t>Subscription:</a:t>
              </a:r>
              <a:r>
                <a:rPr lang="en-US" sz="1765" dirty="0">
                  <a:gradFill>
                    <a:gsLst>
                      <a:gs pos="1250">
                        <a:srgbClr val="353535"/>
                      </a:gs>
                      <a:gs pos="100000">
                        <a:srgbClr val="353535"/>
                      </a:gs>
                    </a:gsLst>
                    <a:lin ang="5400000" scaled="0"/>
                  </a:gradFill>
                  <a:latin typeface="Segoe UI Light"/>
                </a:rPr>
                <a:t> Per Application Category</a:t>
              </a:r>
            </a:p>
            <a:p>
              <a:pPr marL="0" indent="0" defTabSz="914378">
                <a:buNone/>
              </a:pPr>
              <a:r>
                <a:rPr lang="en-US" sz="1765" b="1" dirty="0">
                  <a:gradFill>
                    <a:gsLst>
                      <a:gs pos="1250">
                        <a:srgbClr val="353535"/>
                      </a:gs>
                      <a:gs pos="100000">
                        <a:srgbClr val="353535"/>
                      </a:gs>
                    </a:gsLst>
                    <a:lin ang="5400000" scaled="0"/>
                  </a:gradFill>
                  <a:latin typeface="Segoe UI Light"/>
                </a:rPr>
                <a:t>Resource Groups:</a:t>
              </a:r>
              <a:r>
                <a:rPr lang="en-US" sz="1765" dirty="0">
                  <a:gradFill>
                    <a:gsLst>
                      <a:gs pos="1250">
                        <a:srgbClr val="353535"/>
                      </a:gs>
                      <a:gs pos="100000">
                        <a:srgbClr val="353535"/>
                      </a:gs>
                    </a:gsLst>
                    <a:lin ang="5400000" scaled="0"/>
                  </a:gradFill>
                  <a:latin typeface="Segoe UI Light"/>
                </a:rPr>
                <a:t> Per Application</a:t>
              </a:r>
            </a:p>
          </p:txBody>
        </p:sp>
      </p:grpSp>
      <p:sp>
        <p:nvSpPr>
          <p:cNvPr id="2" name="Title 1">
            <a:extLst>
              <a:ext uri="{FF2B5EF4-FFF2-40B4-BE49-F238E27FC236}">
                <a16:creationId xmlns:a16="http://schemas.microsoft.com/office/drawing/2014/main" id="{4EF0C445-528B-4A28-9030-717D226F9AE4}"/>
              </a:ext>
            </a:extLst>
          </p:cNvPr>
          <p:cNvSpPr>
            <a:spLocks noGrp="1"/>
          </p:cNvSpPr>
          <p:nvPr>
            <p:ph type="title"/>
          </p:nvPr>
        </p:nvSpPr>
        <p:spPr/>
        <p:txBody>
          <a:bodyPr/>
          <a:lstStyle/>
          <a:p>
            <a:r>
              <a:rPr lang="en-US" sz="3530"/>
              <a:t>Governance MVP</a:t>
            </a:r>
            <a:br>
              <a:rPr lang="en-US" sz="3530"/>
            </a:br>
            <a:r>
              <a:rPr lang="en-US" sz="3138"/>
              <a:t>A few options to consider</a:t>
            </a:r>
          </a:p>
        </p:txBody>
      </p:sp>
      <p:sp>
        <p:nvSpPr>
          <p:cNvPr id="4" name="Text Placeholder 2">
            <a:extLst>
              <a:ext uri="{FF2B5EF4-FFF2-40B4-BE49-F238E27FC236}">
                <a16:creationId xmlns:a16="http://schemas.microsoft.com/office/drawing/2014/main" id="{50A2E0B2-7638-4B9B-A2CD-3FDCD1C6BAD2}"/>
              </a:ext>
            </a:extLst>
          </p:cNvPr>
          <p:cNvSpPr txBox="1">
            <a:spLocks/>
          </p:cNvSpPr>
          <p:nvPr/>
        </p:nvSpPr>
        <p:spPr>
          <a:xfrm>
            <a:off x="4873470" y="894344"/>
            <a:ext cx="6380323" cy="3222849"/>
          </a:xfrm>
          <a:prstGeom prst="rect">
            <a:avLst/>
          </a:prstGeom>
        </p:spPr>
        <p:txBody>
          <a:bodyPr vert="horz" wrap="square" lIns="143446" tIns="89654" rIns="143446" bIns="89654"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78">
              <a:buNone/>
            </a:pPr>
            <a:r>
              <a:rPr lang="en-US" sz="2353" b="1" dirty="0">
                <a:solidFill>
                  <a:srgbClr val="353535"/>
                </a:solidFill>
                <a:latin typeface="Segoe UI Semilight"/>
              </a:rPr>
              <a:t>Resource </a:t>
            </a:r>
            <a:r>
              <a:rPr lang="en-US" sz="2353" b="1" dirty="0">
                <a:solidFill>
                  <a:srgbClr val="353535"/>
                </a:solidFill>
                <a:latin typeface="Segoe UI Light"/>
              </a:rPr>
              <a:t>Governance</a:t>
            </a:r>
            <a:r>
              <a:rPr lang="en-US" sz="2353" b="1" dirty="0">
                <a:solidFill>
                  <a:srgbClr val="353535"/>
                </a:solidFill>
                <a:latin typeface="Segoe UI Semilight"/>
              </a:rPr>
              <a:t>:</a:t>
            </a:r>
            <a:endParaRPr lang="en-US" sz="1765" dirty="0">
              <a:solidFill>
                <a:srgbClr val="353535"/>
              </a:solidFill>
              <a:latin typeface="Segoe UI Semilight"/>
            </a:endParaRPr>
          </a:p>
          <a:p>
            <a:pPr marL="224100" indent="-224100" defTabSz="914378"/>
            <a:r>
              <a:rPr lang="en-US" sz="1765" dirty="0">
                <a:solidFill>
                  <a:srgbClr val="353535"/>
                </a:solidFill>
                <a:latin typeface="Segoe UI Semilight"/>
              </a:rPr>
              <a:t>Create an Azure Blueprint named “Governance-MVP”   .</a:t>
            </a:r>
          </a:p>
          <a:p>
            <a:pPr marL="448198" lvl="1" indent="-224100" defTabSz="914378"/>
            <a:r>
              <a:rPr lang="en-US" sz="1765" dirty="0">
                <a:solidFill>
                  <a:srgbClr val="353535"/>
                </a:solidFill>
                <a:latin typeface="Segoe UI Semilight"/>
              </a:rPr>
              <a:t>Enforce that users can only authenticate against existing role-based access control (RBAC) implementation.</a:t>
            </a:r>
          </a:p>
          <a:p>
            <a:pPr marL="224100" indent="-224100" defTabSz="914378"/>
            <a:r>
              <a:rPr lang="en-US" sz="1765" dirty="0">
                <a:solidFill>
                  <a:srgbClr val="353535"/>
                </a:solidFill>
                <a:latin typeface="Segoe UI Semilight"/>
              </a:rPr>
              <a:t>Create an Azure Policy to apply or enforce the following:</a:t>
            </a:r>
          </a:p>
          <a:p>
            <a:pPr marL="448198" lvl="1" indent="-224100" defTabSz="914378"/>
            <a:r>
              <a:rPr lang="en-US" sz="1765" dirty="0">
                <a:solidFill>
                  <a:srgbClr val="353535"/>
                </a:solidFill>
                <a:latin typeface="Segoe UI Semilight"/>
              </a:rPr>
              <a:t>Resource tagging should require values for Department/Billing Unit, Geography, Data Classification, Criticality, SLA, Environment, Application Archetype, Application, and Application Owner. </a:t>
            </a:r>
          </a:p>
          <a:p>
            <a:pPr marL="224100" indent="-224100" defTabSz="914378"/>
            <a:r>
              <a:rPr lang="en-US" sz="1765" dirty="0">
                <a:solidFill>
                  <a:srgbClr val="353535"/>
                </a:solidFill>
                <a:latin typeface="Segoe UI Semilight"/>
              </a:rPr>
              <a:t>Publish the “Governance-MVP” blueprint to each management group and assign it to each subscription</a:t>
            </a:r>
          </a:p>
        </p:txBody>
      </p:sp>
      <p:pic>
        <p:nvPicPr>
          <p:cNvPr id="10" name="Picture 9">
            <a:extLst>
              <a:ext uri="{FF2B5EF4-FFF2-40B4-BE49-F238E27FC236}">
                <a16:creationId xmlns:a16="http://schemas.microsoft.com/office/drawing/2014/main" id="{75FDFB2C-B742-4349-B919-E2608FF1B202}"/>
              </a:ext>
            </a:extLst>
          </p:cNvPr>
          <p:cNvPicPr>
            <a:picLocks noChangeAspect="1"/>
          </p:cNvPicPr>
          <p:nvPr/>
        </p:nvPicPr>
        <p:blipFill>
          <a:blip r:embed="rId4"/>
          <a:stretch>
            <a:fillRect/>
          </a:stretch>
        </p:blipFill>
        <p:spPr>
          <a:xfrm>
            <a:off x="6096000" y="4352231"/>
            <a:ext cx="5164938" cy="2350216"/>
          </a:xfrm>
          <a:prstGeom prst="rect">
            <a:avLst/>
          </a:prstGeom>
        </p:spPr>
      </p:pic>
      <p:sp>
        <p:nvSpPr>
          <p:cNvPr id="3" name="Rectangle: Rounded Corners 2">
            <a:extLst>
              <a:ext uri="{FF2B5EF4-FFF2-40B4-BE49-F238E27FC236}">
                <a16:creationId xmlns:a16="http://schemas.microsoft.com/office/drawing/2014/main" id="{D4EDE7EC-7FE2-4D82-93FA-3FD29338B8C3}"/>
              </a:ext>
            </a:extLst>
          </p:cNvPr>
          <p:cNvSpPr/>
          <p:nvPr/>
        </p:nvSpPr>
        <p:spPr bwMode="auto">
          <a:xfrm>
            <a:off x="6096000" y="5579549"/>
            <a:ext cx="848621" cy="540770"/>
          </a:xfrm>
          <a:prstGeom prst="round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AE957D0D-08F9-4ED6-9EF8-7B5074554589}"/>
              </a:ext>
            </a:extLst>
          </p:cNvPr>
          <p:cNvSpPr/>
          <p:nvPr/>
        </p:nvSpPr>
        <p:spPr bwMode="auto">
          <a:xfrm>
            <a:off x="7069657" y="5579549"/>
            <a:ext cx="3489583" cy="341540"/>
          </a:xfrm>
          <a:prstGeom prst="round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1A23F855-4EBD-407B-BF95-A3B20CDC1B1E}"/>
              </a:ext>
            </a:extLst>
          </p:cNvPr>
          <p:cNvSpPr/>
          <p:nvPr/>
        </p:nvSpPr>
        <p:spPr>
          <a:xfrm>
            <a:off x="10544175" y="0"/>
            <a:ext cx="1647825" cy="11715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Resource Consistency</a:t>
            </a:r>
          </a:p>
        </p:txBody>
      </p:sp>
    </p:spTree>
    <p:extLst>
      <p:ext uri="{BB962C8B-B14F-4D97-AF65-F5344CB8AC3E}">
        <p14:creationId xmlns:p14="http://schemas.microsoft.com/office/powerpoint/2010/main" val="3139411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C71EE-2CD3-4687-B1E0-59684937458F}"/>
              </a:ext>
            </a:extLst>
          </p:cNvPr>
          <p:cNvSpPr>
            <a:spLocks noGrp="1"/>
          </p:cNvSpPr>
          <p:nvPr>
            <p:ph type="title"/>
          </p:nvPr>
        </p:nvSpPr>
        <p:spPr/>
        <p:txBody>
          <a:bodyPr/>
          <a:lstStyle/>
          <a:p>
            <a:r>
              <a:rPr lang="en-US" dirty="0"/>
              <a:t>Deployment Acceleration</a:t>
            </a:r>
          </a:p>
        </p:txBody>
      </p:sp>
      <p:sp>
        <p:nvSpPr>
          <p:cNvPr id="3" name="Text Placeholder 2">
            <a:extLst>
              <a:ext uri="{FF2B5EF4-FFF2-40B4-BE49-F238E27FC236}">
                <a16:creationId xmlns:a16="http://schemas.microsoft.com/office/drawing/2014/main" id="{7183A987-0A34-4C7E-A4C5-313B87DB515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970225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677F3-3B2A-4B0E-9198-119F7BD55407}"/>
              </a:ext>
            </a:extLst>
          </p:cNvPr>
          <p:cNvSpPr>
            <a:spLocks noGrp="1"/>
          </p:cNvSpPr>
          <p:nvPr>
            <p:ph type="title"/>
          </p:nvPr>
        </p:nvSpPr>
        <p:spPr>
          <a:xfrm>
            <a:off x="0" y="289512"/>
            <a:ext cx="12191999" cy="899665"/>
          </a:xfrm>
        </p:spPr>
        <p:txBody>
          <a:bodyPr/>
          <a:lstStyle/>
          <a:p>
            <a:r>
              <a:rPr lang="en-US" sz="4000" dirty="0"/>
              <a:t>How are you thinking about Deployment Acceleration</a:t>
            </a:r>
          </a:p>
        </p:txBody>
      </p:sp>
      <p:sp>
        <p:nvSpPr>
          <p:cNvPr id="5" name="Text Placeholder 4">
            <a:extLst>
              <a:ext uri="{FF2B5EF4-FFF2-40B4-BE49-F238E27FC236}">
                <a16:creationId xmlns:a16="http://schemas.microsoft.com/office/drawing/2014/main" id="{383D1395-7AE7-4D60-AF07-EFA8CCF57453}"/>
              </a:ext>
            </a:extLst>
          </p:cNvPr>
          <p:cNvSpPr>
            <a:spLocks noGrp="1"/>
          </p:cNvSpPr>
          <p:nvPr>
            <p:ph type="body" sz="quarter" idx="10"/>
          </p:nvPr>
        </p:nvSpPr>
        <p:spPr>
          <a:xfrm>
            <a:off x="268461" y="2080938"/>
            <a:ext cx="11655078" cy="2597634"/>
          </a:xfrm>
        </p:spPr>
        <p:txBody>
          <a:bodyPr/>
          <a:lstStyle/>
          <a:p>
            <a:pPr marL="457200" indent="-457200">
              <a:buFont typeface="Arial" panose="020B0604020202020204" pitchFamily="34" charset="0"/>
              <a:buChar char="•"/>
            </a:pPr>
            <a:r>
              <a:rPr lang="en-US" sz="3200" dirty="0"/>
              <a:t>Of your environment today how much automation do you apply to current operations?</a:t>
            </a:r>
          </a:p>
          <a:p>
            <a:pPr marL="457200" indent="-457200">
              <a:buFont typeface="Arial" panose="020B0604020202020204" pitchFamily="34" charset="0"/>
              <a:buChar char="•"/>
            </a:pPr>
            <a:r>
              <a:rPr lang="en-US" sz="3200" dirty="0"/>
              <a:t>What do you do around configuration management and avoiding configuration drift</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236262466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CE6019-32BE-6B4D-96CD-56A06E69C03E}"/>
              </a:ext>
            </a:extLst>
          </p:cNvPr>
          <p:cNvSpPr/>
          <p:nvPr/>
        </p:nvSpPr>
        <p:spPr>
          <a:xfrm>
            <a:off x="0"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4" name="Title 15">
            <a:extLst>
              <a:ext uri="{FF2B5EF4-FFF2-40B4-BE49-F238E27FC236}">
                <a16:creationId xmlns:a16="http://schemas.microsoft.com/office/drawing/2014/main" id="{439AAB70-9EA0-3E45-A283-2F05278FA183}"/>
              </a:ext>
            </a:extLst>
          </p:cNvPr>
          <p:cNvSpPr txBox="1">
            <a:spLocks/>
          </p:cNvSpPr>
          <p:nvPr/>
        </p:nvSpPr>
        <p:spPr>
          <a:xfrm>
            <a:off x="455994" y="2615430"/>
            <a:ext cx="10286748" cy="1214653"/>
          </a:xfrm>
          <a:prstGeom prst="rect">
            <a:avLst/>
          </a:prstGeom>
          <a:noFill/>
        </p:spPr>
        <p:txBody>
          <a:bodyPr vert="horz" wrap="square" lIns="0" tIns="0" rIns="0" bIns="0" rtlCol="0" anchor="t" anchorCtr="0">
            <a:noAutofit/>
          </a:bodyPr>
          <a:lstStyle>
            <a:lvl1pPr algn="l" defTabSz="932563" rtl="0" eaLnBrk="1" latinLnBrk="0" hangingPunct="1">
              <a:lnSpc>
                <a:spcPct val="90000"/>
              </a:lnSpc>
              <a:spcBef>
                <a:spcPct val="0"/>
              </a:spcBef>
              <a:buNone/>
              <a:defRPr lang="en-US" sz="4799" b="0" kern="1200" cap="none" spc="-50" baseline="0" dirty="0">
                <a:ln w="3175">
                  <a:noFill/>
                </a:ln>
                <a:solidFill>
                  <a:schemeClr val="tx1"/>
                </a:solidFill>
                <a:effectLst/>
                <a:latin typeface="+mj-lt"/>
                <a:ea typeface="+mn-ea"/>
                <a:cs typeface="Segoe UI" pitchFamily="34" charset="0"/>
              </a:defRPr>
            </a:lvl1pPr>
          </a:lstStyle>
          <a:p>
            <a:pPr defTabSz="914378"/>
            <a:r>
              <a:rPr lang="en-US" sz="3530" b="1" spc="-49">
                <a:solidFill>
                  <a:srgbClr val="50E6FF"/>
                </a:solidFill>
                <a:latin typeface="Segoe Semibold" panose="020B0502040504020203" pitchFamily="34" charset="0"/>
              </a:rPr>
              <a:t>Microsoft is here to help evolve</a:t>
            </a:r>
          </a:p>
          <a:p>
            <a:pPr defTabSz="914378"/>
            <a:r>
              <a:rPr lang="en-US" sz="3530" b="1" spc="-49">
                <a:solidFill>
                  <a:srgbClr val="50E6FF"/>
                </a:solidFill>
                <a:latin typeface="Segoe Semibold" panose="020B0502040504020203" pitchFamily="34" charset="0"/>
              </a:rPr>
              <a:t>Cloud Governance</a:t>
            </a:r>
          </a:p>
        </p:txBody>
      </p:sp>
    </p:spTree>
    <p:extLst>
      <p:ext uri="{BB962C8B-B14F-4D97-AF65-F5344CB8AC3E}">
        <p14:creationId xmlns:p14="http://schemas.microsoft.com/office/powerpoint/2010/main" val="390317564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7051C5C-E09A-5043-A869-B1CE16AFDD6F}"/>
              </a:ext>
            </a:extLst>
          </p:cNvPr>
          <p:cNvSpPr/>
          <p:nvPr/>
        </p:nvSpPr>
        <p:spPr>
          <a:xfrm>
            <a:off x="0"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6" name="Title 15">
            <a:extLst>
              <a:ext uri="{FF2B5EF4-FFF2-40B4-BE49-F238E27FC236}">
                <a16:creationId xmlns:a16="http://schemas.microsoft.com/office/drawing/2014/main" id="{7C6262F0-77A9-AF45-BEB9-0BAB3636B54E}"/>
              </a:ext>
            </a:extLst>
          </p:cNvPr>
          <p:cNvSpPr txBox="1">
            <a:spLocks/>
          </p:cNvSpPr>
          <p:nvPr/>
        </p:nvSpPr>
        <p:spPr>
          <a:xfrm>
            <a:off x="455994" y="2615430"/>
            <a:ext cx="10286748" cy="1214653"/>
          </a:xfrm>
          <a:prstGeom prst="rect">
            <a:avLst/>
          </a:prstGeom>
          <a:noFill/>
        </p:spPr>
        <p:txBody>
          <a:bodyPr vert="horz" wrap="square" lIns="0" tIns="0" rIns="0" bIns="0" rtlCol="0" anchor="t" anchorCtr="0">
            <a:noAutofit/>
          </a:bodyPr>
          <a:lstStyle>
            <a:lvl1pPr algn="l" defTabSz="932563" rtl="0" eaLnBrk="1" latinLnBrk="0" hangingPunct="1">
              <a:lnSpc>
                <a:spcPct val="90000"/>
              </a:lnSpc>
              <a:spcBef>
                <a:spcPct val="0"/>
              </a:spcBef>
              <a:buNone/>
              <a:defRPr lang="en-US" sz="4799" b="0" kern="1200" cap="none" spc="-50" baseline="0" dirty="0">
                <a:ln w="3175">
                  <a:noFill/>
                </a:ln>
                <a:solidFill>
                  <a:schemeClr val="tx1"/>
                </a:solidFill>
                <a:effectLst/>
                <a:latin typeface="+mj-lt"/>
                <a:ea typeface="+mn-ea"/>
                <a:cs typeface="Segoe UI" pitchFamily="34" charset="0"/>
              </a:defRPr>
            </a:lvl1pPr>
          </a:lstStyle>
          <a:p>
            <a:pPr defTabSz="914378"/>
            <a:r>
              <a:rPr lang="en-US" sz="3530" b="1" spc="-49">
                <a:solidFill>
                  <a:srgbClr val="50E6FF"/>
                </a:solidFill>
                <a:latin typeface="Segoe Semibold" panose="020B0502040504020203" pitchFamily="34" charset="0"/>
              </a:rPr>
              <a:t>Take Action</a:t>
            </a:r>
          </a:p>
        </p:txBody>
      </p:sp>
    </p:spTree>
    <p:extLst>
      <p:ext uri="{BB962C8B-B14F-4D97-AF65-F5344CB8AC3E}">
        <p14:creationId xmlns:p14="http://schemas.microsoft.com/office/powerpoint/2010/main" val="358692348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505031"/>
            <a:ext cx="11655841" cy="899652"/>
          </a:xfrm>
        </p:spPr>
        <p:txBody>
          <a:bodyPr/>
          <a:lstStyle/>
          <a:p>
            <a:r>
              <a:rPr lang="en-US" sz="3530" b="1">
                <a:latin typeface="Segoe Semibold" panose="020B0502040504020203" pitchFamily="34" charset="0"/>
              </a:rPr>
              <a:t>Next Steps</a:t>
            </a:r>
          </a:p>
        </p:txBody>
      </p:sp>
    </p:spTree>
    <p:extLst>
      <p:ext uri="{BB962C8B-B14F-4D97-AF65-F5344CB8AC3E}">
        <p14:creationId xmlns:p14="http://schemas.microsoft.com/office/powerpoint/2010/main" val="42791620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78" y="2930245"/>
            <a:ext cx="10111561" cy="603530"/>
          </a:xfrm>
        </p:spPr>
        <p:txBody>
          <a:bodyPr/>
          <a:lstStyle/>
          <a:p>
            <a:r>
              <a:rPr lang="en-US" sz="3922" b="1">
                <a:latin typeface="Segoe Semibold" panose="020B0502040504020203" pitchFamily="34" charset="0"/>
              </a:rPr>
              <a:t>Thank You</a:t>
            </a:r>
          </a:p>
        </p:txBody>
      </p:sp>
    </p:spTree>
    <p:extLst>
      <p:ext uri="{BB962C8B-B14F-4D97-AF65-F5344CB8AC3E}">
        <p14:creationId xmlns:p14="http://schemas.microsoft.com/office/powerpoint/2010/main" val="381208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44DAC-5A48-4EAE-BB76-63BF3DA3613D}"/>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1625102A-428D-4E0F-97F1-A8D4EB3CB39C}"/>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142A174B-0255-4330-9FB4-AD1CB4CCBDC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0049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p>
        </p:txBody>
      </p:sp>
      <p:grpSp>
        <p:nvGrpSpPr>
          <p:cNvPr id="7" name="Group 6">
            <a:extLst>
              <a:ext uri="{FF2B5EF4-FFF2-40B4-BE49-F238E27FC236}">
                <a16:creationId xmlns:a16="http://schemas.microsoft.com/office/drawing/2014/main" id="{348BF71E-F925-488A-897E-767647742086}"/>
              </a:ext>
            </a:extLst>
          </p:cNvPr>
          <p:cNvGrpSpPr/>
          <p:nvPr/>
        </p:nvGrpSpPr>
        <p:grpSpPr>
          <a:xfrm>
            <a:off x="451068" y="1567148"/>
            <a:ext cx="4818820" cy="512057"/>
            <a:chOff x="1078992" y="4663440"/>
            <a:chExt cx="4818888" cy="512064"/>
          </a:xfrm>
        </p:grpSpPr>
        <p:sp>
          <p:nvSpPr>
            <p:cNvPr id="3" name="Rectangle 2">
              <a:extLst>
                <a:ext uri="{FF2B5EF4-FFF2-40B4-BE49-F238E27FC236}">
                  <a16:creationId xmlns:a16="http://schemas.microsoft.com/office/drawing/2014/main" id="{3AF6D542-040C-4198-8625-3F1B6BF39464}"/>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809B3FD-19FF-429D-BB7E-741B78FFFF1A}"/>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Governing Cloud Adoption</a:t>
              </a:r>
            </a:p>
          </p:txBody>
        </p:sp>
      </p:grpSp>
      <p:grpSp>
        <p:nvGrpSpPr>
          <p:cNvPr id="8" name="Group 7">
            <a:extLst>
              <a:ext uri="{FF2B5EF4-FFF2-40B4-BE49-F238E27FC236}">
                <a16:creationId xmlns:a16="http://schemas.microsoft.com/office/drawing/2014/main" id="{6EB8AEF5-F0A8-485B-B069-BCDAA2EA01B7}"/>
              </a:ext>
            </a:extLst>
          </p:cNvPr>
          <p:cNvGrpSpPr/>
          <p:nvPr/>
        </p:nvGrpSpPr>
        <p:grpSpPr>
          <a:xfrm>
            <a:off x="708967" y="2344604"/>
            <a:ext cx="7497972" cy="512057"/>
            <a:chOff x="1078993" y="4663440"/>
            <a:chExt cx="6153911" cy="512064"/>
          </a:xfrm>
        </p:grpSpPr>
        <p:sp>
          <p:nvSpPr>
            <p:cNvPr id="9" name="Rectangle 8">
              <a:extLst>
                <a:ext uri="{FF2B5EF4-FFF2-40B4-BE49-F238E27FC236}">
                  <a16:creationId xmlns:a16="http://schemas.microsoft.com/office/drawing/2014/main" id="{AD81B9F8-B673-4F0B-BCC3-B76F62C75FFD}"/>
                </a:ext>
              </a:extLst>
            </p:cNvPr>
            <p:cNvSpPr/>
            <p:nvPr/>
          </p:nvSpPr>
          <p:spPr bwMode="auto">
            <a:xfrm>
              <a:off x="1078993" y="4663440"/>
              <a:ext cx="75048"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C9951DA0-4539-4D1F-92C5-56737F24AAC9}"/>
                </a:ext>
              </a:extLst>
            </p:cNvPr>
            <p:cNvSpPr txBox="1"/>
            <p:nvPr/>
          </p:nvSpPr>
          <p:spPr>
            <a:xfrm>
              <a:off x="1243584" y="4765583"/>
              <a:ext cx="5989320" cy="369332"/>
            </a:xfrm>
            <a:prstGeom prst="rect">
              <a:avLst/>
            </a:prstGeom>
            <a:noFill/>
          </p:spPr>
          <p:txBody>
            <a:bodyPr wrap="square" lIns="0" tIns="0" rIns="0" bIns="0" rtlCol="0">
              <a:noAutofit/>
            </a:bodyPr>
            <a:lstStyle/>
            <a:p>
              <a:pPr defTabSz="914378">
                <a:defRPr/>
              </a:pPr>
              <a:r>
                <a:rPr lang="en-US" sz="2402">
                  <a:solidFill>
                    <a:srgbClr val="000000"/>
                  </a:solidFill>
                  <a:latin typeface="Segoe UI"/>
                </a:rPr>
                <a:t>Framing a Collaborative Governance Conversation</a:t>
              </a:r>
            </a:p>
          </p:txBody>
        </p:sp>
      </p:grpSp>
      <p:grpSp>
        <p:nvGrpSpPr>
          <p:cNvPr id="11" name="Group 10">
            <a:extLst>
              <a:ext uri="{FF2B5EF4-FFF2-40B4-BE49-F238E27FC236}">
                <a16:creationId xmlns:a16="http://schemas.microsoft.com/office/drawing/2014/main" id="{E94682B6-7547-4E48-AF3D-E5F511AAB541}"/>
              </a:ext>
            </a:extLst>
          </p:cNvPr>
          <p:cNvGrpSpPr/>
          <p:nvPr/>
        </p:nvGrpSpPr>
        <p:grpSpPr>
          <a:xfrm>
            <a:off x="1002814" y="3104304"/>
            <a:ext cx="4818820" cy="512057"/>
            <a:chOff x="1078992" y="4663440"/>
            <a:chExt cx="4818888" cy="512064"/>
          </a:xfrm>
        </p:grpSpPr>
        <p:sp>
          <p:nvSpPr>
            <p:cNvPr id="12" name="Rectangle 11">
              <a:extLst>
                <a:ext uri="{FF2B5EF4-FFF2-40B4-BE49-F238E27FC236}">
                  <a16:creationId xmlns:a16="http://schemas.microsoft.com/office/drawing/2014/main" id="{B807E986-A281-4365-A3B2-BBE0B1301B10}"/>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664CADCA-FD78-46F2-BF25-2A9BFC9F6E99}"/>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Assessing Next Steps</a:t>
              </a:r>
            </a:p>
          </p:txBody>
        </p:sp>
      </p:grpSp>
      <p:grpSp>
        <p:nvGrpSpPr>
          <p:cNvPr id="16" name="Group 15">
            <a:extLst>
              <a:ext uri="{FF2B5EF4-FFF2-40B4-BE49-F238E27FC236}">
                <a16:creationId xmlns:a16="http://schemas.microsoft.com/office/drawing/2014/main" id="{3E4E9103-48F1-44D7-B4F3-70E9DBFBE862}"/>
              </a:ext>
            </a:extLst>
          </p:cNvPr>
          <p:cNvGrpSpPr/>
          <p:nvPr/>
        </p:nvGrpSpPr>
        <p:grpSpPr>
          <a:xfrm>
            <a:off x="1251835" y="3890451"/>
            <a:ext cx="4818820" cy="512057"/>
            <a:chOff x="1078992" y="4663440"/>
            <a:chExt cx="4818888" cy="512064"/>
          </a:xfrm>
        </p:grpSpPr>
        <p:sp>
          <p:nvSpPr>
            <p:cNvPr id="17" name="Rectangle 16">
              <a:extLst>
                <a:ext uri="{FF2B5EF4-FFF2-40B4-BE49-F238E27FC236}">
                  <a16:creationId xmlns:a16="http://schemas.microsoft.com/office/drawing/2014/main" id="{CA8E39B3-594F-4780-8276-4711863F5888}"/>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B117716C-5C46-4E90-9ECD-B7D08EC9985A}"/>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Building a governance MVP</a:t>
              </a:r>
            </a:p>
          </p:txBody>
        </p:sp>
      </p:grpSp>
      <p:cxnSp>
        <p:nvCxnSpPr>
          <p:cNvPr id="19" name="Connector: Elbow 18">
            <a:extLst>
              <a:ext uri="{FF2B5EF4-FFF2-40B4-BE49-F238E27FC236}">
                <a16:creationId xmlns:a16="http://schemas.microsoft.com/office/drawing/2014/main" id="{35F87FA7-CDDB-4908-B8BF-6D624FFD7F1E}"/>
              </a:ext>
            </a:extLst>
          </p:cNvPr>
          <p:cNvCxnSpPr>
            <a:cxnSpLocks/>
            <a:stCxn id="3" idx="2"/>
            <a:endCxn id="9" idx="1"/>
          </p:cNvCxnSpPr>
          <p:nvPr/>
        </p:nvCxnSpPr>
        <p:spPr>
          <a:xfrm rot="16200000" flipH="1">
            <a:off x="342163" y="2233829"/>
            <a:ext cx="521428" cy="212180"/>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85A3E336-14DC-4253-A4C9-98C2B222DA33}"/>
              </a:ext>
            </a:extLst>
          </p:cNvPr>
          <p:cNvCxnSpPr>
            <a:cxnSpLocks/>
            <a:stCxn id="9" idx="2"/>
            <a:endCxn id="12" idx="1"/>
          </p:cNvCxnSpPr>
          <p:nvPr/>
        </p:nvCxnSpPr>
        <p:spPr>
          <a:xfrm rot="16200000" flipH="1">
            <a:off x="626916" y="2984433"/>
            <a:ext cx="503671" cy="248127"/>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A82EE52-11C1-4B91-B5F0-243419FCE2AB}"/>
              </a:ext>
            </a:extLst>
          </p:cNvPr>
          <p:cNvCxnSpPr>
            <a:cxnSpLocks/>
            <a:stCxn id="12" idx="2"/>
            <a:endCxn id="17" idx="1"/>
          </p:cNvCxnSpPr>
          <p:nvPr/>
        </p:nvCxnSpPr>
        <p:spPr>
          <a:xfrm rot="16200000" flipH="1">
            <a:off x="885125" y="3779769"/>
            <a:ext cx="530119" cy="203302"/>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81508D5-7096-46C0-93C3-AEE392BE97A1}"/>
              </a:ext>
            </a:extLst>
          </p:cNvPr>
          <p:cNvGrpSpPr/>
          <p:nvPr/>
        </p:nvGrpSpPr>
        <p:grpSpPr>
          <a:xfrm>
            <a:off x="1564330" y="4764037"/>
            <a:ext cx="4818820" cy="512057"/>
            <a:chOff x="1078992" y="4663440"/>
            <a:chExt cx="4818888" cy="512064"/>
          </a:xfrm>
        </p:grpSpPr>
        <p:sp>
          <p:nvSpPr>
            <p:cNvPr id="21" name="Rectangle 20">
              <a:extLst>
                <a:ext uri="{FF2B5EF4-FFF2-40B4-BE49-F238E27FC236}">
                  <a16:creationId xmlns:a16="http://schemas.microsoft.com/office/drawing/2014/main" id="{D917D374-FBE5-42CC-8BE1-60B0720102AC}"/>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4DB72EC4-1B81-4108-9F19-3BE5585E4022}"/>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Evolve</a:t>
              </a:r>
            </a:p>
          </p:txBody>
        </p:sp>
      </p:grpSp>
      <p:cxnSp>
        <p:nvCxnSpPr>
          <p:cNvPr id="24" name="Connector: Elbow 23">
            <a:extLst>
              <a:ext uri="{FF2B5EF4-FFF2-40B4-BE49-F238E27FC236}">
                <a16:creationId xmlns:a16="http://schemas.microsoft.com/office/drawing/2014/main" id="{FBC01AB1-8979-4B9A-A37B-FF093EF9D52E}"/>
              </a:ext>
            </a:extLst>
          </p:cNvPr>
          <p:cNvCxnSpPr>
            <a:cxnSpLocks/>
            <a:stCxn id="17" idx="2"/>
            <a:endCxn id="21" idx="1"/>
          </p:cNvCxnSpPr>
          <p:nvPr/>
        </p:nvCxnSpPr>
        <p:spPr>
          <a:xfrm rot="16200000" flipH="1">
            <a:off x="1122163" y="4577899"/>
            <a:ext cx="617557" cy="266775"/>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8B001F97-AF86-4137-9855-DBEE5CD7AA22}"/>
              </a:ext>
            </a:extLst>
          </p:cNvPr>
          <p:cNvGrpSpPr/>
          <p:nvPr/>
        </p:nvGrpSpPr>
        <p:grpSpPr>
          <a:xfrm>
            <a:off x="1816506" y="5546149"/>
            <a:ext cx="4818820" cy="512057"/>
            <a:chOff x="1078992" y="4663440"/>
            <a:chExt cx="4818888" cy="512064"/>
          </a:xfrm>
        </p:grpSpPr>
        <p:sp>
          <p:nvSpPr>
            <p:cNvPr id="27" name="Rectangle 26">
              <a:extLst>
                <a:ext uri="{FF2B5EF4-FFF2-40B4-BE49-F238E27FC236}">
                  <a16:creationId xmlns:a16="http://schemas.microsoft.com/office/drawing/2014/main" id="{DCACD9E2-3FFA-4EB0-B37C-079512799BDD}"/>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93C2193E-2B82-4D9E-8D63-414740A4C099}"/>
                </a:ext>
              </a:extLst>
            </p:cNvPr>
            <p:cNvSpPr txBox="1"/>
            <p:nvPr/>
          </p:nvSpPr>
          <p:spPr>
            <a:xfrm>
              <a:off x="1243584" y="4765583"/>
              <a:ext cx="4654296" cy="369337"/>
            </a:xfrm>
            <a:prstGeom prst="rect">
              <a:avLst/>
            </a:prstGeom>
            <a:noFill/>
          </p:spPr>
          <p:txBody>
            <a:bodyPr wrap="square" lIns="0" tIns="0" rIns="0" bIns="0" rtlCol="0">
              <a:spAutoFit/>
            </a:bodyPr>
            <a:lstStyle/>
            <a:p>
              <a:pPr defTabSz="914378">
                <a:defRPr/>
              </a:pPr>
              <a:r>
                <a:rPr lang="en-US" sz="2400">
                  <a:gradFill>
                    <a:gsLst>
                      <a:gs pos="2917">
                        <a:srgbClr val="000000"/>
                      </a:gs>
                      <a:gs pos="30000">
                        <a:srgbClr val="000000"/>
                      </a:gs>
                    </a:gsLst>
                    <a:lin ang="5400000" scaled="0"/>
                  </a:gradFill>
                  <a:latin typeface="Segoe UI"/>
                </a:rPr>
                <a:t>Take Action</a:t>
              </a:r>
            </a:p>
          </p:txBody>
        </p:sp>
      </p:grpSp>
      <p:cxnSp>
        <p:nvCxnSpPr>
          <p:cNvPr id="29" name="Connector: Elbow 28">
            <a:extLst>
              <a:ext uri="{FF2B5EF4-FFF2-40B4-BE49-F238E27FC236}">
                <a16:creationId xmlns:a16="http://schemas.microsoft.com/office/drawing/2014/main" id="{AC0C08D7-7E37-4661-A6ED-36B7D867BF6E}"/>
              </a:ext>
            </a:extLst>
          </p:cNvPr>
          <p:cNvCxnSpPr>
            <a:cxnSpLocks/>
            <a:stCxn id="21" idx="2"/>
            <a:endCxn id="27" idx="1"/>
          </p:cNvCxnSpPr>
          <p:nvPr/>
        </p:nvCxnSpPr>
        <p:spPr>
          <a:xfrm rot="16200000" flipH="1">
            <a:off x="1450236" y="5435907"/>
            <a:ext cx="526084" cy="206457"/>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25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8D18157-A763-4D9A-8E9F-63D99DB665BF}"/>
              </a:ext>
            </a:extLst>
          </p:cNvPr>
          <p:cNvSpPr txBox="1"/>
          <p:nvPr/>
        </p:nvSpPr>
        <p:spPr>
          <a:xfrm>
            <a:off x="7497433" y="960463"/>
            <a:ext cx="4450899" cy="2320572"/>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2353" b="1" dirty="0">
                <a:solidFill>
                  <a:srgbClr val="0078D4"/>
                </a:solidFill>
                <a:latin typeface="Segoe" panose="020B0502040504020203" pitchFamily="34" charset="0"/>
              </a:rPr>
              <a:t>Governance MVP</a:t>
            </a:r>
            <a:endParaRPr lang="en-US" sz="1961" b="1" dirty="0">
              <a:solidFill>
                <a:srgbClr val="0078D4"/>
              </a:solidFill>
              <a:latin typeface="Segoe" panose="020B0502040504020203" pitchFamily="34" charset="0"/>
            </a:endParaRPr>
          </a:p>
          <a:p>
            <a:pPr defTabSz="914554">
              <a:lnSpc>
                <a:spcPct val="90000"/>
              </a:lnSpc>
              <a:spcAft>
                <a:spcPts val="588"/>
              </a:spcAft>
            </a:pPr>
            <a:r>
              <a:rPr lang="en-US" sz="1961" dirty="0">
                <a:gradFill>
                  <a:gsLst>
                    <a:gs pos="2917">
                      <a:srgbClr val="353535"/>
                    </a:gs>
                    <a:gs pos="30000">
                      <a:srgbClr val="353535"/>
                    </a:gs>
                  </a:gsLst>
                  <a:lin ang="5400000" scaled="0"/>
                </a:gradFill>
                <a:latin typeface="Segoe" panose="020B0502040504020203" pitchFamily="34" charset="0"/>
              </a:rPr>
              <a:t>Start small. Establish a foundation that can quickly evolve as cloud adoption and cloud governance mature. Mitigate tangible risks identified in the cloud adoption plans.</a:t>
            </a:r>
          </a:p>
        </p:txBody>
      </p:sp>
      <p:sp>
        <p:nvSpPr>
          <p:cNvPr id="9" name="TextBox 8">
            <a:extLst>
              <a:ext uri="{FF2B5EF4-FFF2-40B4-BE49-F238E27FC236}">
                <a16:creationId xmlns:a16="http://schemas.microsoft.com/office/drawing/2014/main" id="{34A611D5-96C7-42A0-996A-6A1E12D9C3D5}"/>
              </a:ext>
            </a:extLst>
          </p:cNvPr>
          <p:cNvSpPr txBox="1"/>
          <p:nvPr/>
        </p:nvSpPr>
        <p:spPr>
          <a:xfrm>
            <a:off x="7497433" y="4049365"/>
            <a:ext cx="4450899" cy="2320572"/>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2353" b="1">
                <a:solidFill>
                  <a:srgbClr val="0078D4"/>
                </a:solidFill>
                <a:latin typeface="Segoe" panose="020B0502040504020203" pitchFamily="34" charset="0"/>
              </a:rPr>
              <a:t>Risk Evolutions</a:t>
            </a:r>
          </a:p>
          <a:p>
            <a:pPr defTabSz="914554">
              <a:lnSpc>
                <a:spcPct val="90000"/>
              </a:lnSpc>
              <a:spcAft>
                <a:spcPts val="588"/>
              </a:spcAft>
            </a:pPr>
            <a:r>
              <a:rPr lang="en-US" sz="1961">
                <a:gradFill>
                  <a:gsLst>
                    <a:gs pos="2917">
                      <a:srgbClr val="353535"/>
                    </a:gs>
                    <a:gs pos="30000">
                      <a:srgbClr val="353535"/>
                    </a:gs>
                  </a:gsLst>
                  <a:lin ang="5400000" scaled="0"/>
                </a:gradFill>
                <a:latin typeface="Segoe" panose="020B0502040504020203" pitchFamily="34" charset="0"/>
              </a:rPr>
              <a:t>As additional iterations of cloud adoption are planned, the risk profile will change. The Cloud Governance Team monitors those adoption plans to identify risks and evolve corporate policy statements.</a:t>
            </a:r>
          </a:p>
        </p:txBody>
      </p:sp>
      <p:grpSp>
        <p:nvGrpSpPr>
          <p:cNvPr id="38" name="Group 37">
            <a:extLst>
              <a:ext uri="{FF2B5EF4-FFF2-40B4-BE49-F238E27FC236}">
                <a16:creationId xmlns:a16="http://schemas.microsoft.com/office/drawing/2014/main" id="{91369299-7D58-4D18-B44D-870FE9525F76}"/>
              </a:ext>
            </a:extLst>
          </p:cNvPr>
          <p:cNvGrpSpPr/>
          <p:nvPr/>
        </p:nvGrpSpPr>
        <p:grpSpPr>
          <a:xfrm>
            <a:off x="243669" y="1984956"/>
            <a:ext cx="6702048" cy="2888089"/>
            <a:chOff x="248523" y="1787149"/>
            <a:chExt cx="6835565" cy="2945625"/>
          </a:xfrm>
        </p:grpSpPr>
        <p:sp>
          <p:nvSpPr>
            <p:cNvPr id="37" name="Rectangle 36">
              <a:extLst>
                <a:ext uri="{FF2B5EF4-FFF2-40B4-BE49-F238E27FC236}">
                  <a16:creationId xmlns:a16="http://schemas.microsoft.com/office/drawing/2014/main" id="{4AB2A63B-1CBC-4E6E-B11D-493973FBDC97}"/>
                </a:ext>
              </a:extLst>
            </p:cNvPr>
            <p:cNvSpPr/>
            <p:nvPr/>
          </p:nvSpPr>
          <p:spPr bwMode="auto">
            <a:xfrm>
              <a:off x="248523" y="1787149"/>
              <a:ext cx="6835565" cy="29456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 name="Picture 4">
              <a:extLst>
                <a:ext uri="{FF2B5EF4-FFF2-40B4-BE49-F238E27FC236}">
                  <a16:creationId xmlns:a16="http://schemas.microsoft.com/office/drawing/2014/main" id="{B3980E29-6E64-4FA4-A504-20FCDE16F391}"/>
                </a:ext>
              </a:extLst>
            </p:cNvPr>
            <p:cNvPicPr>
              <a:picLocks noChangeAspect="1"/>
            </p:cNvPicPr>
            <p:nvPr/>
          </p:nvPicPr>
          <p:blipFill>
            <a:blip r:embed="rId3"/>
            <a:stretch>
              <a:fillRect/>
            </a:stretch>
          </p:blipFill>
          <p:spPr>
            <a:xfrm>
              <a:off x="367030" y="1921774"/>
              <a:ext cx="6626622" cy="2664022"/>
            </a:xfrm>
            <a:prstGeom prst="rect">
              <a:avLst/>
            </a:prstGeom>
          </p:spPr>
        </p:pic>
      </p:grpSp>
      <p:sp>
        <p:nvSpPr>
          <p:cNvPr id="10" name="Title 1">
            <a:extLst>
              <a:ext uri="{FF2B5EF4-FFF2-40B4-BE49-F238E27FC236}">
                <a16:creationId xmlns:a16="http://schemas.microsoft.com/office/drawing/2014/main" id="{393E755D-DC20-EE43-A972-DE400E25F756}"/>
              </a:ext>
            </a:extLst>
          </p:cNvPr>
          <p:cNvSpPr txBox="1">
            <a:spLocks/>
          </p:cNvSpPr>
          <p:nvPr/>
        </p:nvSpPr>
        <p:spPr>
          <a:xfrm>
            <a:off x="10062" y="48"/>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a:solidFill>
                  <a:srgbClr val="EAEAEA">
                    <a:lumMod val="10000"/>
                  </a:srgbClr>
                </a:solidFill>
                <a:latin typeface="Segoe Semibold" panose="020B0502040504020203" pitchFamily="34" charset="0"/>
                <a:cs typeface="Segoe UI Light" panose="020B0502040204020203" pitchFamily="34" charset="0"/>
              </a:rPr>
              <a:t>Incremental Governance Execution</a:t>
            </a:r>
          </a:p>
          <a:p>
            <a:pPr defTabSz="896580">
              <a:defRPr/>
            </a:pPr>
            <a:r>
              <a:rPr lang="en-US" sz="1600" b="1">
                <a:solidFill>
                  <a:srgbClr val="EAEAEA">
                    <a:lumMod val="10000"/>
                  </a:srgbClr>
                </a:solidFill>
                <a:latin typeface="Segoe Semibold" panose="020B0502040504020203" pitchFamily="34" charset="0"/>
                <a:cs typeface="Segoe UI Light" panose="020B0502040204020203" pitchFamily="34" charset="0"/>
              </a:rPr>
              <a:t>DON’T</a:t>
            </a:r>
            <a:r>
              <a:rPr lang="en-US" sz="1600">
                <a:solidFill>
                  <a:srgbClr val="EAEAEA">
                    <a:lumMod val="10000"/>
                  </a:srgbClr>
                </a:solidFill>
                <a:latin typeface="Segoe Light" panose="020B0302040504020203" pitchFamily="34" charset="0"/>
                <a:cs typeface="Segoe UI Light" panose="020B0502040204020203" pitchFamily="34" charset="0"/>
              </a:rPr>
              <a:t> </a:t>
            </a:r>
            <a:r>
              <a:rPr lang="en-US" sz="1600">
                <a:solidFill>
                  <a:srgbClr val="EAEAEA">
                    <a:lumMod val="10000"/>
                  </a:srgbClr>
                </a:solidFill>
                <a:latin typeface="Segoe" panose="020B0502040504020203" pitchFamily="34" charset="0"/>
                <a:cs typeface="Segoe UI Light" panose="020B0502040204020203" pitchFamily="34" charset="0"/>
              </a:rPr>
              <a:t>build Governance End State</a:t>
            </a:r>
          </a:p>
        </p:txBody>
      </p:sp>
    </p:spTree>
    <p:extLst>
      <p:ext uri="{BB962C8B-B14F-4D97-AF65-F5344CB8AC3E}">
        <p14:creationId xmlns:p14="http://schemas.microsoft.com/office/powerpoint/2010/main" val="1084460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B0AF5424-AC31-4B5F-B56A-365E0F42933D}"/>
              </a:ext>
            </a:extLst>
          </p:cNvPr>
          <p:cNvSpPr txBox="1"/>
          <p:nvPr/>
        </p:nvSpPr>
        <p:spPr>
          <a:xfrm>
            <a:off x="2428644" y="1638414"/>
            <a:ext cx="1290786"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solidFill>
                <a:latin typeface="Segoe" panose="020B0502040504020203" pitchFamily="34" charset="0"/>
              </a:rPr>
              <a:t>Release</a:t>
            </a:r>
          </a:p>
        </p:txBody>
      </p:sp>
      <p:pic>
        <p:nvPicPr>
          <p:cNvPr id="10" name="Picture 9">
            <a:extLst>
              <a:ext uri="{FF2B5EF4-FFF2-40B4-BE49-F238E27FC236}">
                <a16:creationId xmlns:a16="http://schemas.microsoft.com/office/drawing/2014/main" id="{8D74FC54-8BBD-490F-88EB-BC3DED93CB74}"/>
              </a:ext>
            </a:extLst>
          </p:cNvPr>
          <p:cNvPicPr>
            <a:picLocks noChangeAspect="1"/>
          </p:cNvPicPr>
          <p:nvPr/>
        </p:nvPicPr>
        <p:blipFill>
          <a:blip r:embed="rId3"/>
          <a:stretch>
            <a:fillRect/>
          </a:stretch>
        </p:blipFill>
        <p:spPr>
          <a:xfrm>
            <a:off x="344562" y="1754389"/>
            <a:ext cx="1926795" cy="1563493"/>
          </a:xfrm>
          <a:prstGeom prst="rect">
            <a:avLst/>
          </a:prstGeom>
        </p:spPr>
      </p:pic>
      <p:sp>
        <p:nvSpPr>
          <p:cNvPr id="55" name="TextBox 54">
            <a:extLst>
              <a:ext uri="{FF2B5EF4-FFF2-40B4-BE49-F238E27FC236}">
                <a16:creationId xmlns:a16="http://schemas.microsoft.com/office/drawing/2014/main" id="{2AC93790-40EB-4BEC-BE72-3B8B421058D5}"/>
              </a:ext>
            </a:extLst>
          </p:cNvPr>
          <p:cNvSpPr txBox="1"/>
          <p:nvPr/>
        </p:nvSpPr>
        <p:spPr>
          <a:xfrm>
            <a:off x="3082813" y="2658567"/>
            <a:ext cx="7832946" cy="745359"/>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1569">
                <a:solidFill>
                  <a:srgbClr val="353535"/>
                </a:solidFill>
                <a:latin typeface="Segoe" panose="020B0502040504020203" pitchFamily="34" charset="0"/>
              </a:rPr>
              <a:t>Predict, don’t guess</a:t>
            </a:r>
            <a:endParaRPr lang="en-US" sz="1373">
              <a:solidFill>
                <a:srgbClr val="353535"/>
              </a:solidFill>
              <a:latin typeface="Segoe" panose="020B0502040504020203" pitchFamily="34" charset="0"/>
            </a:endParaRPr>
          </a:p>
          <a:p>
            <a:pPr defTabSz="914554">
              <a:lnSpc>
                <a:spcPct val="90000"/>
              </a:lnSpc>
              <a:spcAft>
                <a:spcPts val="588"/>
              </a:spcAft>
            </a:pPr>
            <a:r>
              <a:rPr lang="en-US" sz="1177">
                <a:solidFill>
                  <a:srgbClr val="353535"/>
                </a:solidFill>
                <a:latin typeface="Segoe" panose="020B0502040504020203" pitchFamily="34" charset="0"/>
              </a:rPr>
              <a:t>We could make educated guesses about future, milestone risks. We can </a:t>
            </a:r>
            <a:r>
              <a:rPr lang="en-US" sz="1177" u="sng">
                <a:solidFill>
                  <a:srgbClr val="353535"/>
                </a:solidFill>
                <a:latin typeface="Segoe" panose="020B0502040504020203" pitchFamily="34" charset="0"/>
              </a:rPr>
              <a:t>accurately predict</a:t>
            </a:r>
            <a:r>
              <a:rPr lang="en-US" sz="1177">
                <a:solidFill>
                  <a:srgbClr val="353535"/>
                </a:solidFill>
                <a:latin typeface="Segoe" panose="020B0502040504020203" pitchFamily="34" charset="0"/>
              </a:rPr>
              <a:t> those risks per release.</a:t>
            </a:r>
          </a:p>
        </p:txBody>
      </p:sp>
      <p:sp>
        <p:nvSpPr>
          <p:cNvPr id="56" name="TextBox 55">
            <a:extLst>
              <a:ext uri="{FF2B5EF4-FFF2-40B4-BE49-F238E27FC236}">
                <a16:creationId xmlns:a16="http://schemas.microsoft.com/office/drawing/2014/main" id="{9658C1BB-2132-4816-A60E-A0187BCE4D4B}"/>
              </a:ext>
            </a:extLst>
          </p:cNvPr>
          <p:cNvSpPr txBox="1"/>
          <p:nvPr/>
        </p:nvSpPr>
        <p:spPr>
          <a:xfrm>
            <a:off x="3910254" y="1638413"/>
            <a:ext cx="1290786"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solidFill>
                <a:latin typeface="Segoe" panose="020B0502040504020203" pitchFamily="34" charset="0"/>
              </a:rPr>
              <a:t>Release</a:t>
            </a:r>
          </a:p>
        </p:txBody>
      </p:sp>
      <p:sp>
        <p:nvSpPr>
          <p:cNvPr id="58" name="TextBox 57">
            <a:extLst>
              <a:ext uri="{FF2B5EF4-FFF2-40B4-BE49-F238E27FC236}">
                <a16:creationId xmlns:a16="http://schemas.microsoft.com/office/drawing/2014/main" id="{FC62F62E-95F5-4A2D-9955-97DDC7A61CD5}"/>
              </a:ext>
            </a:extLst>
          </p:cNvPr>
          <p:cNvSpPr txBox="1"/>
          <p:nvPr/>
        </p:nvSpPr>
        <p:spPr>
          <a:xfrm>
            <a:off x="5391863" y="1638414"/>
            <a:ext cx="1290786"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solidFill>
                <a:latin typeface="Segoe" panose="020B0502040504020203" pitchFamily="34" charset="0"/>
              </a:rPr>
              <a:t>Release</a:t>
            </a:r>
          </a:p>
        </p:txBody>
      </p:sp>
      <p:sp>
        <p:nvSpPr>
          <p:cNvPr id="59" name="TextBox 58">
            <a:extLst>
              <a:ext uri="{FF2B5EF4-FFF2-40B4-BE49-F238E27FC236}">
                <a16:creationId xmlns:a16="http://schemas.microsoft.com/office/drawing/2014/main" id="{957161E1-C770-4716-9223-61A53A1A14DB}"/>
              </a:ext>
            </a:extLst>
          </p:cNvPr>
          <p:cNvSpPr txBox="1"/>
          <p:nvPr/>
        </p:nvSpPr>
        <p:spPr>
          <a:xfrm>
            <a:off x="6873473" y="1638413"/>
            <a:ext cx="1290786"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solidFill>
                <a:latin typeface="Segoe" panose="020B0502040504020203" pitchFamily="34" charset="0"/>
              </a:rPr>
              <a:t>Release</a:t>
            </a:r>
          </a:p>
        </p:txBody>
      </p:sp>
      <p:sp>
        <p:nvSpPr>
          <p:cNvPr id="60" name="TextBox 59">
            <a:extLst>
              <a:ext uri="{FF2B5EF4-FFF2-40B4-BE49-F238E27FC236}">
                <a16:creationId xmlns:a16="http://schemas.microsoft.com/office/drawing/2014/main" id="{A5C7ACDF-3D38-43C9-B851-136B862F580C}"/>
              </a:ext>
            </a:extLst>
          </p:cNvPr>
          <p:cNvSpPr txBox="1"/>
          <p:nvPr/>
        </p:nvSpPr>
        <p:spPr>
          <a:xfrm>
            <a:off x="8355082" y="1635104"/>
            <a:ext cx="1290786"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solidFill>
                <a:latin typeface="Segoe" panose="020B0502040504020203" pitchFamily="34" charset="0"/>
              </a:rPr>
              <a:t>Release</a:t>
            </a:r>
          </a:p>
        </p:txBody>
      </p:sp>
      <p:sp>
        <p:nvSpPr>
          <p:cNvPr id="61" name="TextBox 60">
            <a:extLst>
              <a:ext uri="{FF2B5EF4-FFF2-40B4-BE49-F238E27FC236}">
                <a16:creationId xmlns:a16="http://schemas.microsoft.com/office/drawing/2014/main" id="{0043990F-4DD6-40F0-AA88-E5147C342A32}"/>
              </a:ext>
            </a:extLst>
          </p:cNvPr>
          <p:cNvSpPr txBox="1"/>
          <p:nvPr/>
        </p:nvSpPr>
        <p:spPr>
          <a:xfrm>
            <a:off x="9836693" y="1635103"/>
            <a:ext cx="1570338"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solidFill>
                <a:latin typeface="Segoe" panose="020B0502040504020203" pitchFamily="34" charset="0"/>
              </a:rPr>
              <a:t>Milestone</a:t>
            </a:r>
          </a:p>
        </p:txBody>
      </p:sp>
      <p:grpSp>
        <p:nvGrpSpPr>
          <p:cNvPr id="32" name="Group 31">
            <a:extLst>
              <a:ext uri="{FF2B5EF4-FFF2-40B4-BE49-F238E27FC236}">
                <a16:creationId xmlns:a16="http://schemas.microsoft.com/office/drawing/2014/main" id="{F809012F-EF4D-485E-92DF-5F06C6F0C0A3}"/>
              </a:ext>
            </a:extLst>
          </p:cNvPr>
          <p:cNvGrpSpPr/>
          <p:nvPr/>
        </p:nvGrpSpPr>
        <p:grpSpPr>
          <a:xfrm>
            <a:off x="2029010" y="1980338"/>
            <a:ext cx="9777052" cy="848390"/>
            <a:chOff x="1755314" y="1845501"/>
            <a:chExt cx="10285947" cy="865292"/>
          </a:xfrm>
        </p:grpSpPr>
        <p:sp>
          <p:nvSpPr>
            <p:cNvPr id="62" name="Arrow: Right 61">
              <a:extLst>
                <a:ext uri="{FF2B5EF4-FFF2-40B4-BE49-F238E27FC236}">
                  <a16:creationId xmlns:a16="http://schemas.microsoft.com/office/drawing/2014/main" id="{358E4576-A754-4618-85A8-84622460703E}"/>
                </a:ext>
              </a:extLst>
            </p:cNvPr>
            <p:cNvSpPr/>
            <p:nvPr/>
          </p:nvSpPr>
          <p:spPr bwMode="auto">
            <a:xfrm>
              <a:off x="2056013" y="1845501"/>
              <a:ext cx="9985248" cy="8652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spcBef>
                  <a:spcPct val="0"/>
                </a:spcBef>
                <a:spcAft>
                  <a:spcPct val="0"/>
                </a:spcAft>
                <a:defRPr/>
              </a:pPr>
              <a:r>
                <a:rPr lang="en-US" sz="1765" b="1">
                  <a:gradFill>
                    <a:gsLst>
                      <a:gs pos="0">
                        <a:srgbClr val="FFFFFF"/>
                      </a:gs>
                      <a:gs pos="100000">
                        <a:srgbClr val="FFFFFF"/>
                      </a:gs>
                    </a:gsLst>
                    <a:lin ang="5400000" scaled="0"/>
                  </a:gradFill>
                  <a:latin typeface="Segoe Semibold" panose="020B0502040504020203" pitchFamily="34" charset="0"/>
                  <a:ea typeface="Segoe UI" pitchFamily="34" charset="0"/>
                  <a:cs typeface="Segoe UI" pitchFamily="34" charset="0"/>
                </a:rPr>
                <a:t>Cloud Adoption Timeline</a:t>
              </a:r>
            </a:p>
          </p:txBody>
        </p:sp>
        <p:sp>
          <p:nvSpPr>
            <p:cNvPr id="63" name="Oval 62">
              <a:extLst>
                <a:ext uri="{FF2B5EF4-FFF2-40B4-BE49-F238E27FC236}">
                  <a16:creationId xmlns:a16="http://schemas.microsoft.com/office/drawing/2014/main" id="{89E09E30-6384-4477-8E82-3CCC6E474559}"/>
                </a:ext>
              </a:extLst>
            </p:cNvPr>
            <p:cNvSpPr/>
            <p:nvPr/>
          </p:nvSpPr>
          <p:spPr bwMode="auto">
            <a:xfrm>
              <a:off x="1755314" y="2063177"/>
              <a:ext cx="429768" cy="429940"/>
            </a:xfrm>
            <a:prstGeom prst="ellipse">
              <a:avLst/>
            </a:prstGeom>
            <a:solidFill>
              <a:schemeClr val="accent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8AA8A09E-F5C6-40C2-8346-4313130DE3CC}"/>
              </a:ext>
            </a:extLst>
          </p:cNvPr>
          <p:cNvGrpSpPr/>
          <p:nvPr/>
        </p:nvGrpSpPr>
        <p:grpSpPr>
          <a:xfrm>
            <a:off x="3851229" y="3864631"/>
            <a:ext cx="4250115" cy="2703813"/>
            <a:chOff x="152114" y="3972600"/>
            <a:chExt cx="4334785" cy="2757678"/>
          </a:xfrm>
        </p:grpSpPr>
        <p:sp>
          <p:nvSpPr>
            <p:cNvPr id="65" name="TextBox 64">
              <a:extLst>
                <a:ext uri="{FF2B5EF4-FFF2-40B4-BE49-F238E27FC236}">
                  <a16:creationId xmlns:a16="http://schemas.microsoft.com/office/drawing/2014/main" id="{0B37A393-79C9-471B-95A3-52631A31391A}"/>
                </a:ext>
              </a:extLst>
            </p:cNvPr>
            <p:cNvSpPr txBox="1"/>
            <p:nvPr/>
          </p:nvSpPr>
          <p:spPr>
            <a:xfrm>
              <a:off x="152114" y="3972600"/>
              <a:ext cx="4292285" cy="2757678"/>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endParaRPr lang="en-US" sz="1569" b="1">
                <a:solidFill>
                  <a:srgbClr val="353535"/>
                </a:solidFill>
                <a:latin typeface="Segoe" panose="020B0502040504020203" pitchFamily="34" charset="0"/>
              </a:endParaRPr>
            </a:p>
            <a:p>
              <a:pPr defTabSz="914554">
                <a:lnSpc>
                  <a:spcPct val="90000"/>
                </a:lnSpc>
                <a:spcAft>
                  <a:spcPts val="588"/>
                </a:spcAft>
              </a:pPr>
              <a:endParaRPr lang="en-US" sz="1569" b="1">
                <a:solidFill>
                  <a:srgbClr val="353535"/>
                </a:solidFill>
                <a:latin typeface="Segoe" panose="020B0502040504020203" pitchFamily="34" charset="0"/>
              </a:endParaRPr>
            </a:p>
            <a:p>
              <a:pPr defTabSz="914554">
                <a:lnSpc>
                  <a:spcPct val="90000"/>
                </a:lnSpc>
                <a:spcAft>
                  <a:spcPts val="588"/>
                </a:spcAft>
              </a:pPr>
              <a:r>
                <a:rPr lang="en-US" sz="1569" b="1">
                  <a:solidFill>
                    <a:srgbClr val="353535"/>
                  </a:solidFill>
                  <a:latin typeface="Segoe" panose="020B0502040504020203" pitchFamily="34" charset="0"/>
                </a:rPr>
                <a:t>Release composition</a:t>
              </a:r>
              <a:endParaRPr lang="en-US" sz="1373" b="1">
                <a:solidFill>
                  <a:srgbClr val="353535"/>
                </a:solidFill>
                <a:latin typeface="Segoe" panose="020B0502040504020203" pitchFamily="34" charset="0"/>
              </a:endParaRPr>
            </a:p>
            <a:p>
              <a:pPr defTabSz="914554">
                <a:lnSpc>
                  <a:spcPct val="90000"/>
                </a:lnSpc>
                <a:spcAft>
                  <a:spcPts val="588"/>
                </a:spcAft>
              </a:pPr>
              <a:r>
                <a:rPr lang="en-US" sz="1177">
                  <a:solidFill>
                    <a:srgbClr val="353535"/>
                  </a:solidFill>
                  <a:latin typeface="Segoe" panose="020B0502040504020203" pitchFamily="34" charset="0"/>
                </a:rPr>
                <a:t>Each release represents a continuum of activities from planning to completion. Releases often span multiple iterations of effort or sprints. </a:t>
              </a:r>
            </a:p>
            <a:p>
              <a:pPr defTabSz="914554">
                <a:lnSpc>
                  <a:spcPct val="90000"/>
                </a:lnSpc>
                <a:spcAft>
                  <a:spcPts val="588"/>
                </a:spcAft>
              </a:pPr>
              <a:endParaRPr lang="en-US" sz="588">
                <a:solidFill>
                  <a:srgbClr val="353535"/>
                </a:solidFill>
                <a:latin typeface="Segoe" panose="020B0502040504020203" pitchFamily="34" charset="0"/>
              </a:endParaRPr>
            </a:p>
            <a:p>
              <a:pPr defTabSz="914554">
                <a:lnSpc>
                  <a:spcPct val="90000"/>
                </a:lnSpc>
                <a:spcAft>
                  <a:spcPts val="588"/>
                </a:spcAft>
              </a:pPr>
              <a:r>
                <a:rPr lang="en-US" sz="1177">
                  <a:solidFill>
                    <a:srgbClr val="353535"/>
                  </a:solidFill>
                  <a:latin typeface="Segoe" panose="020B0502040504020203" pitchFamily="34" charset="0"/>
                </a:rPr>
                <a:t>During planning, the team should be able articulate a fairly accurate description of the assets involved, workload criticality, data classification, deployment approach, and budget. These may change in the release, but are close enough for a safe governance prediction.</a:t>
              </a:r>
            </a:p>
          </p:txBody>
        </p:sp>
        <p:sp>
          <p:nvSpPr>
            <p:cNvPr id="64" name="TextBox 63">
              <a:extLst>
                <a:ext uri="{FF2B5EF4-FFF2-40B4-BE49-F238E27FC236}">
                  <a16:creationId xmlns:a16="http://schemas.microsoft.com/office/drawing/2014/main" id="{13E36E8B-E5BC-4331-9EA3-FE89A037676C}"/>
                </a:ext>
              </a:extLst>
            </p:cNvPr>
            <p:cNvSpPr txBox="1"/>
            <p:nvPr/>
          </p:nvSpPr>
          <p:spPr>
            <a:xfrm>
              <a:off x="195255" y="4012000"/>
              <a:ext cx="4177654" cy="497537"/>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50 w 10000"/>
                <a:gd name="connsiteY0" fmla="*/ 0 h 10000"/>
                <a:gd name="connsiteX1" fmla="*/ 1250 w 10000"/>
                <a:gd name="connsiteY1" fmla="*/ 10000 h 10000"/>
                <a:gd name="connsiteX2" fmla="*/ 8750 w 10000"/>
                <a:gd name="connsiteY2" fmla="*/ 0 h 10000"/>
                <a:gd name="connsiteX3" fmla="*/ 8750 w 10000"/>
                <a:gd name="connsiteY3" fmla="*/ 10000 h 10000"/>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250 w 10000"/>
                <a:gd name="connsiteY0" fmla="*/ 167 h 10167"/>
                <a:gd name="connsiteX1" fmla="*/ 1250 w 10000"/>
                <a:gd name="connsiteY1" fmla="*/ 10167 h 10167"/>
                <a:gd name="connsiteX2" fmla="*/ 8105 w 10000"/>
                <a:gd name="connsiteY2" fmla="*/ 0 h 10167"/>
                <a:gd name="connsiteX3" fmla="*/ 8750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0 w 10000"/>
                <a:gd name="connsiteY0" fmla="*/ 167 h 10334"/>
                <a:gd name="connsiteX1" fmla="*/ 10000 w 10000"/>
                <a:gd name="connsiteY1" fmla="*/ 167 h 10334"/>
                <a:gd name="connsiteX2" fmla="*/ 10000 w 10000"/>
                <a:gd name="connsiteY2" fmla="*/ 10167 h 10334"/>
                <a:gd name="connsiteX3" fmla="*/ 0 w 10000"/>
                <a:gd name="connsiteY3" fmla="*/ 10167 h 10334"/>
                <a:gd name="connsiteX4" fmla="*/ 0 w 10000"/>
                <a:gd name="connsiteY4" fmla="*/ 167 h 10334"/>
                <a:gd name="connsiteX0" fmla="*/ 1250 w 10000"/>
                <a:gd name="connsiteY0" fmla="*/ 167 h 10334"/>
                <a:gd name="connsiteX1" fmla="*/ 1250 w 10000"/>
                <a:gd name="connsiteY1" fmla="*/ 10167 h 10334"/>
                <a:gd name="connsiteX2" fmla="*/ 8105 w 10000"/>
                <a:gd name="connsiteY2" fmla="*/ 0 h 10334"/>
                <a:gd name="connsiteX3" fmla="*/ 8144 w 10000"/>
                <a:gd name="connsiteY3" fmla="*/ 10334 h 10334"/>
                <a:gd name="connsiteX0" fmla="*/ 0 w 10000"/>
                <a:gd name="connsiteY0" fmla="*/ 167 h 10334"/>
                <a:gd name="connsiteX1" fmla="*/ 10000 w 10000"/>
                <a:gd name="connsiteY1" fmla="*/ 167 h 10334"/>
                <a:gd name="connsiteX2" fmla="*/ 10000 w 10000"/>
                <a:gd name="connsiteY2" fmla="*/ 10167 h 10334"/>
                <a:gd name="connsiteX3" fmla="*/ 0 w 10000"/>
                <a:gd name="connsiteY3" fmla="*/ 10167 h 10334"/>
                <a:gd name="connsiteX4" fmla="*/ 0 w 10000"/>
                <a:gd name="connsiteY4" fmla="*/ 167 h 10334"/>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250 w 10000"/>
                <a:gd name="connsiteY0" fmla="*/ 167 h 10167"/>
                <a:gd name="connsiteX1" fmla="*/ 1250 w 10000"/>
                <a:gd name="connsiteY1" fmla="*/ 10167 h 10167"/>
                <a:gd name="connsiteX2" fmla="*/ 8105 w 10000"/>
                <a:gd name="connsiteY2" fmla="*/ 0 h 10167"/>
                <a:gd name="connsiteX3" fmla="*/ 8124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719 w 10000"/>
                <a:gd name="connsiteY0" fmla="*/ 167 h 10167"/>
                <a:gd name="connsiteX1" fmla="*/ 1250 w 10000"/>
                <a:gd name="connsiteY1" fmla="*/ 10167 h 10167"/>
                <a:gd name="connsiteX2" fmla="*/ 8105 w 10000"/>
                <a:gd name="connsiteY2" fmla="*/ 0 h 10167"/>
                <a:gd name="connsiteX3" fmla="*/ 8124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719 w 10000"/>
                <a:gd name="connsiteY0" fmla="*/ 167 h 10167"/>
                <a:gd name="connsiteX1" fmla="*/ 1660 w 10000"/>
                <a:gd name="connsiteY1" fmla="*/ 10000 h 10167"/>
                <a:gd name="connsiteX2" fmla="*/ 8105 w 10000"/>
                <a:gd name="connsiteY2" fmla="*/ 0 h 10167"/>
                <a:gd name="connsiteX3" fmla="*/ 8124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719 w 10000"/>
                <a:gd name="connsiteY0" fmla="*/ 167 h 10167"/>
                <a:gd name="connsiteX1" fmla="*/ 1660 w 10000"/>
                <a:gd name="connsiteY1" fmla="*/ 10000 h 10167"/>
                <a:gd name="connsiteX2" fmla="*/ 8105 w 10000"/>
                <a:gd name="connsiteY2" fmla="*/ 0 h 10167"/>
                <a:gd name="connsiteX3" fmla="*/ 8124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719 w 10000"/>
                <a:gd name="connsiteY0" fmla="*/ 167 h 10167"/>
                <a:gd name="connsiteX1" fmla="*/ 1738 w 10000"/>
                <a:gd name="connsiteY1" fmla="*/ 9833 h 10167"/>
                <a:gd name="connsiteX2" fmla="*/ 8105 w 10000"/>
                <a:gd name="connsiteY2" fmla="*/ 0 h 10167"/>
                <a:gd name="connsiteX3" fmla="*/ 8124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719 w 10000"/>
                <a:gd name="connsiteY0" fmla="*/ 167 h 10167"/>
                <a:gd name="connsiteX1" fmla="*/ 1738 w 10000"/>
                <a:gd name="connsiteY1" fmla="*/ 9833 h 10167"/>
                <a:gd name="connsiteX2" fmla="*/ 8105 w 10000"/>
                <a:gd name="connsiteY2" fmla="*/ 0 h 10167"/>
                <a:gd name="connsiteX3" fmla="*/ 8124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 name="connsiteX0" fmla="*/ 1719 w 10000"/>
                <a:gd name="connsiteY0" fmla="*/ 167 h 10167"/>
                <a:gd name="connsiteX1" fmla="*/ 1699 w 10000"/>
                <a:gd name="connsiteY1" fmla="*/ 10000 h 10167"/>
                <a:gd name="connsiteX2" fmla="*/ 8105 w 10000"/>
                <a:gd name="connsiteY2" fmla="*/ 0 h 10167"/>
                <a:gd name="connsiteX3" fmla="*/ 8124 w 10000"/>
                <a:gd name="connsiteY3" fmla="*/ 10167 h 10167"/>
                <a:gd name="connsiteX0" fmla="*/ 0 w 10000"/>
                <a:gd name="connsiteY0" fmla="*/ 167 h 10167"/>
                <a:gd name="connsiteX1" fmla="*/ 10000 w 10000"/>
                <a:gd name="connsiteY1" fmla="*/ 167 h 10167"/>
                <a:gd name="connsiteX2" fmla="*/ 10000 w 10000"/>
                <a:gd name="connsiteY2" fmla="*/ 10167 h 10167"/>
                <a:gd name="connsiteX3" fmla="*/ 0 w 10000"/>
                <a:gd name="connsiteY3" fmla="*/ 10167 h 10167"/>
                <a:gd name="connsiteX4" fmla="*/ 0 w 10000"/>
                <a:gd name="connsiteY4" fmla="*/ 167 h 10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67" stroke="0" extrusionOk="0">
                  <a:moveTo>
                    <a:pt x="0" y="167"/>
                  </a:moveTo>
                  <a:lnTo>
                    <a:pt x="10000" y="167"/>
                  </a:lnTo>
                  <a:lnTo>
                    <a:pt x="10000" y="10167"/>
                  </a:lnTo>
                  <a:lnTo>
                    <a:pt x="0" y="10167"/>
                  </a:lnTo>
                  <a:lnTo>
                    <a:pt x="0" y="167"/>
                  </a:lnTo>
                  <a:close/>
                </a:path>
                <a:path w="10000" h="10167" fill="none" extrusionOk="0">
                  <a:moveTo>
                    <a:pt x="1719" y="167"/>
                  </a:moveTo>
                  <a:cubicBezTo>
                    <a:pt x="1680" y="3500"/>
                    <a:pt x="1699" y="6333"/>
                    <a:pt x="1699" y="10000"/>
                  </a:cubicBezTo>
                  <a:moveTo>
                    <a:pt x="8105" y="0"/>
                  </a:moveTo>
                  <a:cubicBezTo>
                    <a:pt x="8105" y="3333"/>
                    <a:pt x="8124" y="6834"/>
                    <a:pt x="8124" y="10167"/>
                  </a:cubicBezTo>
                </a:path>
                <a:path w="10000" h="10167" fill="none">
                  <a:moveTo>
                    <a:pt x="0" y="167"/>
                  </a:moveTo>
                  <a:lnTo>
                    <a:pt x="10000" y="167"/>
                  </a:lnTo>
                  <a:lnTo>
                    <a:pt x="10000" y="10167"/>
                  </a:lnTo>
                  <a:lnTo>
                    <a:pt x="0" y="10167"/>
                  </a:lnTo>
                  <a:lnTo>
                    <a:pt x="0" y="167"/>
                  </a:lnTo>
                  <a:close/>
                </a:path>
              </a:pathLst>
            </a:cu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lumMod val="60000"/>
                      <a:lumOff val="40000"/>
                    </a:srgbClr>
                  </a:solidFill>
                  <a:latin typeface="Segoe Light" panose="020B0302040504020203" pitchFamily="34" charset="0"/>
                </a:rPr>
                <a:t>	Release</a:t>
              </a:r>
            </a:p>
          </p:txBody>
        </p:sp>
        <p:sp>
          <p:nvSpPr>
            <p:cNvPr id="31" name="TextBox 30">
              <a:extLst>
                <a:ext uri="{FF2B5EF4-FFF2-40B4-BE49-F238E27FC236}">
                  <a16:creationId xmlns:a16="http://schemas.microsoft.com/office/drawing/2014/main" id="{CD0E4F18-A033-400D-9360-8EFD1014FD41}"/>
                </a:ext>
              </a:extLst>
            </p:cNvPr>
            <p:cNvSpPr txBox="1"/>
            <p:nvPr/>
          </p:nvSpPr>
          <p:spPr>
            <a:xfrm>
              <a:off x="195255" y="4061095"/>
              <a:ext cx="705180" cy="420115"/>
            </a:xfrm>
            <a:prstGeom prst="rect">
              <a:avLst/>
            </a:prstGeom>
            <a:noFill/>
          </p:spPr>
          <p:txBody>
            <a:bodyPr wrap="square" lIns="179308" tIns="143446" rIns="179308" bIns="143446" rtlCol="0">
              <a:spAutoFit/>
            </a:bodyPr>
            <a:lstStyle>
              <a:defPPr>
                <a:defRPr lang="en-US"/>
              </a:defPPr>
              <a:lvl1pPr>
                <a:lnSpc>
                  <a:spcPct val="90000"/>
                </a:lnSpc>
                <a:spcAft>
                  <a:spcPts val="600"/>
                </a:spcAft>
                <a:defRPr sz="900" b="1">
                  <a:gradFill>
                    <a:gsLst>
                      <a:gs pos="2917">
                        <a:schemeClr val="tx1"/>
                      </a:gs>
                      <a:gs pos="30000">
                        <a:schemeClr val="tx1"/>
                      </a:gs>
                    </a:gsLst>
                    <a:lin ang="5400000" scaled="0"/>
                  </a:gradFill>
                </a:defRPr>
              </a:lvl1pPr>
            </a:lstStyle>
            <a:p>
              <a:pPr defTabSz="914554">
                <a:spcAft>
                  <a:spcPts val="588"/>
                </a:spcAft>
              </a:pPr>
              <a:r>
                <a:rPr lang="en-US" sz="882">
                  <a:gradFill>
                    <a:gsLst>
                      <a:gs pos="2917">
                        <a:srgbClr val="353535"/>
                      </a:gs>
                      <a:gs pos="30000">
                        <a:srgbClr val="353535"/>
                      </a:gs>
                    </a:gsLst>
                    <a:lin ang="5400000" scaled="0"/>
                  </a:gradFill>
                  <a:latin typeface="Segoe" panose="020B0502040504020203" pitchFamily="34" charset="0"/>
                </a:rPr>
                <a:t>Plan</a:t>
              </a:r>
            </a:p>
          </p:txBody>
        </p:sp>
        <p:sp>
          <p:nvSpPr>
            <p:cNvPr id="66" name="TextBox 65">
              <a:extLst>
                <a:ext uri="{FF2B5EF4-FFF2-40B4-BE49-F238E27FC236}">
                  <a16:creationId xmlns:a16="http://schemas.microsoft.com/office/drawing/2014/main" id="{CEA9B486-8A0C-4DCA-8715-E4D7F6B95649}"/>
                </a:ext>
              </a:extLst>
            </p:cNvPr>
            <p:cNvSpPr txBox="1"/>
            <p:nvPr/>
          </p:nvSpPr>
          <p:spPr>
            <a:xfrm>
              <a:off x="3572471" y="4061095"/>
              <a:ext cx="914428" cy="420115"/>
            </a:xfrm>
            <a:prstGeom prst="rect">
              <a:avLst/>
            </a:prstGeom>
            <a:noFill/>
          </p:spPr>
          <p:txBody>
            <a:bodyPr wrap="square" lIns="179308" tIns="143446" rIns="179308" bIns="143446" rtlCol="0">
              <a:spAutoFit/>
            </a:bodyPr>
            <a:lstStyle/>
            <a:p>
              <a:pPr defTabSz="914554">
                <a:lnSpc>
                  <a:spcPct val="90000"/>
                </a:lnSpc>
                <a:spcAft>
                  <a:spcPts val="588"/>
                </a:spcAft>
              </a:pPr>
              <a:r>
                <a:rPr lang="en-US" sz="882" b="1">
                  <a:gradFill>
                    <a:gsLst>
                      <a:gs pos="2917">
                        <a:srgbClr val="353535"/>
                      </a:gs>
                      <a:gs pos="30000">
                        <a:srgbClr val="353535"/>
                      </a:gs>
                    </a:gsLst>
                    <a:lin ang="5400000" scaled="0"/>
                  </a:gradFill>
                  <a:latin typeface="Segoe" panose="020B0502040504020203" pitchFamily="34" charset="0"/>
                </a:rPr>
                <a:t>Complete</a:t>
              </a:r>
            </a:p>
          </p:txBody>
        </p:sp>
      </p:grpSp>
      <p:sp>
        <p:nvSpPr>
          <p:cNvPr id="19" name="Title 1">
            <a:extLst>
              <a:ext uri="{FF2B5EF4-FFF2-40B4-BE49-F238E27FC236}">
                <a16:creationId xmlns:a16="http://schemas.microsoft.com/office/drawing/2014/main" id="{82B5DB0E-040D-2446-9484-8920BDA2935B}"/>
              </a:ext>
            </a:extLst>
          </p:cNvPr>
          <p:cNvSpPr txBox="1">
            <a:spLocks/>
          </p:cNvSpPr>
          <p:nvPr/>
        </p:nvSpPr>
        <p:spPr>
          <a:xfrm>
            <a:off x="344563" y="282250"/>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a:solidFill>
                  <a:srgbClr val="EAEAEA">
                    <a:lumMod val="10000"/>
                  </a:srgbClr>
                </a:solidFill>
                <a:latin typeface="Segoe Semibold" panose="020B0502040504020203" pitchFamily="34" charset="0"/>
                <a:cs typeface="Segoe UI Light" panose="020B0502040204020203" pitchFamily="34" charset="0"/>
              </a:rPr>
              <a:t>Risk-Driven Evolution</a:t>
            </a:r>
          </a:p>
          <a:p>
            <a:pPr defTabSz="896580">
              <a:defRPr/>
            </a:pPr>
            <a:r>
              <a:rPr lang="en-US" sz="1600">
                <a:solidFill>
                  <a:srgbClr val="EAEAEA">
                    <a:lumMod val="10000"/>
                  </a:srgbClr>
                </a:solidFill>
                <a:latin typeface="Segoe" panose="020B0502040504020203" pitchFamily="34" charset="0"/>
                <a:cs typeface="Segoe UI Light" panose="020B0502040204020203" pitchFamily="34" charset="0"/>
              </a:rPr>
              <a:t>Keep the big picture in mind, but align tasks based on immediate tangible risks</a:t>
            </a:r>
          </a:p>
        </p:txBody>
      </p:sp>
    </p:spTree>
    <p:extLst>
      <p:ext uri="{BB962C8B-B14F-4D97-AF65-F5344CB8AC3E}">
        <p14:creationId xmlns:p14="http://schemas.microsoft.com/office/powerpoint/2010/main" val="3754518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5" grpId="0" animBg="1"/>
      <p:bldP spid="56" grpId="0" animBg="1"/>
      <p:bldP spid="58" grpId="0" animBg="1"/>
      <p:bldP spid="59" grpId="0" animBg="1"/>
      <p:bldP spid="60" grpId="0" animBg="1"/>
      <p:bldP spid="6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D2C0AE20-8974-435A-9932-6D6EED25BC6D}"/>
              </a:ext>
            </a:extLst>
          </p:cNvPr>
          <p:cNvSpPr txBox="1"/>
          <p:nvPr/>
        </p:nvSpPr>
        <p:spPr>
          <a:xfrm>
            <a:off x="5300421" y="1629246"/>
            <a:ext cx="6543525" cy="4722620"/>
          </a:xfrm>
          <a:prstGeom prst="rect">
            <a:avLst/>
          </a:prstGeom>
          <a:noFill/>
          <a:ln>
            <a:solidFill>
              <a:schemeClr val="tx1">
                <a:lumMod val="60000"/>
                <a:lumOff val="40000"/>
              </a:schemeClr>
            </a:solidFill>
          </a:ln>
        </p:spPr>
        <p:txBody>
          <a:bodyPr wrap="square" lIns="179308" tIns="143446" rIns="179308" bIns="143446" rtlCol="0">
            <a:spAutoFit/>
          </a:bodyPr>
          <a:lstStyle/>
          <a:p>
            <a:pPr defTabSz="914554">
              <a:lnSpc>
                <a:spcPct val="90000"/>
              </a:lnSpc>
              <a:spcAft>
                <a:spcPts val="588"/>
              </a:spcAft>
            </a:pPr>
            <a:r>
              <a:rPr lang="en-US" sz="1569" b="1">
                <a:solidFill>
                  <a:srgbClr val="0078D4"/>
                </a:solidFill>
                <a:latin typeface="Segoe" panose="020B0502040504020203" pitchFamily="34" charset="0"/>
              </a:rPr>
              <a:t>Governance Evolution</a:t>
            </a:r>
            <a:endParaRPr lang="en-US" sz="1373" b="1">
              <a:solidFill>
                <a:srgbClr val="0078D4"/>
              </a:solidFill>
              <a:latin typeface="Segoe" panose="020B0502040504020203" pitchFamily="34" charset="0"/>
            </a:endParaRPr>
          </a:p>
          <a:p>
            <a:pPr defTabSz="914554">
              <a:lnSpc>
                <a:spcPct val="90000"/>
              </a:lnSpc>
              <a:spcAft>
                <a:spcPts val="588"/>
              </a:spcAft>
            </a:pPr>
            <a:r>
              <a:rPr lang="en-US" sz="1177">
                <a:solidFill>
                  <a:srgbClr val="353535"/>
                </a:solidFill>
                <a:latin typeface="Segoe" panose="020B0502040504020203" pitchFamily="34" charset="0"/>
              </a:rPr>
              <a:t>The Cloud Governance Team then asks deeper questions to establish a governance release plan.</a:t>
            </a: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endParaRPr lang="en-US" sz="1177">
              <a:solidFill>
                <a:srgbClr val="353535"/>
              </a:solidFill>
              <a:latin typeface="Segoe" panose="020B0502040504020203" pitchFamily="34" charset="0"/>
            </a:endParaRPr>
          </a:p>
        </p:txBody>
      </p:sp>
      <p:sp>
        <p:nvSpPr>
          <p:cNvPr id="67" name="TextBox 66">
            <a:extLst>
              <a:ext uri="{FF2B5EF4-FFF2-40B4-BE49-F238E27FC236}">
                <a16:creationId xmlns:a16="http://schemas.microsoft.com/office/drawing/2014/main" id="{AFFC1F23-4042-4653-8BAF-3850087DF55C}"/>
              </a:ext>
            </a:extLst>
          </p:cNvPr>
          <p:cNvSpPr txBox="1"/>
          <p:nvPr/>
        </p:nvSpPr>
        <p:spPr>
          <a:xfrm>
            <a:off x="269240" y="1631897"/>
            <a:ext cx="4292273" cy="2501631"/>
          </a:xfrm>
          <a:prstGeom prst="rect">
            <a:avLst/>
          </a:prstGeom>
          <a:noFill/>
          <a:ln>
            <a:solidFill>
              <a:schemeClr val="tx1">
                <a:lumMod val="60000"/>
                <a:lumOff val="40000"/>
              </a:schemeClr>
            </a:solidFill>
          </a:ln>
        </p:spPr>
        <p:txBody>
          <a:bodyPr wrap="square" lIns="179308" tIns="143446" rIns="179308" bIns="143446" rtlCol="0">
            <a:spAutoFit/>
          </a:bodyPr>
          <a:lstStyle/>
          <a:p>
            <a:pPr defTabSz="914554">
              <a:lnSpc>
                <a:spcPct val="90000"/>
              </a:lnSpc>
              <a:spcAft>
                <a:spcPts val="588"/>
              </a:spcAft>
            </a:pPr>
            <a:r>
              <a:rPr lang="en-US" sz="1569" b="1">
                <a:solidFill>
                  <a:srgbClr val="0078D4"/>
                </a:solidFill>
                <a:latin typeface="Segoe" panose="020B0502040504020203" pitchFamily="34" charset="0"/>
              </a:rPr>
              <a:t>Governance Integration</a:t>
            </a:r>
            <a:endParaRPr lang="en-US" sz="1373" b="1">
              <a:solidFill>
                <a:srgbClr val="0078D4"/>
              </a:solidFill>
              <a:latin typeface="Segoe" panose="020B0502040504020203" pitchFamily="34" charset="0"/>
            </a:endParaRPr>
          </a:p>
          <a:p>
            <a:pPr defTabSz="914554">
              <a:lnSpc>
                <a:spcPct val="90000"/>
              </a:lnSpc>
              <a:spcAft>
                <a:spcPts val="588"/>
              </a:spcAft>
            </a:pPr>
            <a:r>
              <a:rPr lang="en-US" sz="1177">
                <a:solidFill>
                  <a:srgbClr val="353535"/>
                </a:solidFill>
                <a:latin typeface="Segoe" panose="020B0502040504020203" pitchFamily="34" charset="0"/>
              </a:rPr>
              <a:t>During release planning, the Cloud Governance Team seeks to understand the release plan, so they can better integration. </a:t>
            </a:r>
          </a:p>
          <a:p>
            <a:pPr defTabSz="914554">
              <a:lnSpc>
                <a:spcPct val="90000"/>
              </a:lnSpc>
              <a:spcAft>
                <a:spcPts val="588"/>
              </a:spcAft>
            </a:pPr>
            <a:endParaRPr lang="en-US" sz="1177">
              <a:solidFill>
                <a:srgbClr val="353535"/>
              </a:solidFill>
              <a:latin typeface="Segoe" panose="020B0502040504020203" pitchFamily="34" charset="0"/>
            </a:endParaRPr>
          </a:p>
          <a:p>
            <a:pPr defTabSz="914554">
              <a:lnSpc>
                <a:spcPct val="90000"/>
              </a:lnSpc>
              <a:spcAft>
                <a:spcPts val="588"/>
              </a:spcAft>
            </a:pPr>
            <a:r>
              <a:rPr lang="en-US" sz="1177">
                <a:solidFill>
                  <a:srgbClr val="353535"/>
                </a:solidFill>
                <a:latin typeface="Segoe" panose="020B0502040504020203" pitchFamily="34" charset="0"/>
              </a:rPr>
              <a:t>The following high-level questions can help:</a:t>
            </a:r>
          </a:p>
          <a:p>
            <a:pPr defTabSz="914554">
              <a:lnSpc>
                <a:spcPct val="90000"/>
              </a:lnSpc>
              <a:spcAft>
                <a:spcPts val="588"/>
              </a:spcAft>
            </a:pPr>
            <a:endParaRPr lang="en-US" sz="1177">
              <a:solidFill>
                <a:srgbClr val="353535"/>
              </a:solidFill>
              <a:latin typeface="Segoe" panose="020B0502040504020203" pitchFamily="34" charset="0"/>
            </a:endParaRPr>
          </a:p>
          <a:p>
            <a:pPr marL="168107" indent="-168107" defTabSz="914554">
              <a:lnSpc>
                <a:spcPct val="90000"/>
              </a:lnSpc>
              <a:spcAft>
                <a:spcPts val="588"/>
              </a:spcAft>
              <a:buFont typeface="Arial" panose="020B0604020202020204" pitchFamily="34" charset="0"/>
              <a:buChar char="•"/>
            </a:pPr>
            <a:r>
              <a:rPr lang="en-US" sz="1177">
                <a:solidFill>
                  <a:srgbClr val="353535"/>
                </a:solidFill>
                <a:latin typeface="Segoe" panose="020B0502040504020203" pitchFamily="34" charset="0"/>
              </a:rPr>
              <a:t>When will this release be completed? </a:t>
            </a:r>
          </a:p>
          <a:p>
            <a:pPr marL="168107" indent="-168107" defTabSz="914554">
              <a:lnSpc>
                <a:spcPct val="90000"/>
              </a:lnSpc>
              <a:spcAft>
                <a:spcPts val="588"/>
              </a:spcAft>
              <a:buFont typeface="Arial" panose="020B0604020202020204" pitchFamily="34" charset="0"/>
              <a:buChar char="•"/>
            </a:pPr>
            <a:r>
              <a:rPr lang="en-US" sz="1177">
                <a:solidFill>
                  <a:srgbClr val="353535"/>
                </a:solidFill>
                <a:latin typeface="Segoe" panose="020B0502040504020203" pitchFamily="34" charset="0"/>
              </a:rPr>
              <a:t>What risks are introduced by this plan? </a:t>
            </a:r>
          </a:p>
          <a:p>
            <a:pPr marL="168107" indent="-168107" defTabSz="914554">
              <a:lnSpc>
                <a:spcPct val="90000"/>
              </a:lnSpc>
              <a:spcAft>
                <a:spcPts val="588"/>
              </a:spcAft>
              <a:buFont typeface="Arial" panose="020B0604020202020204" pitchFamily="34" charset="0"/>
              <a:buChar char="•"/>
            </a:pPr>
            <a:r>
              <a:rPr lang="en-US" sz="1177">
                <a:solidFill>
                  <a:srgbClr val="353535"/>
                </a:solidFill>
                <a:latin typeface="Segoe" panose="020B0502040504020203" pitchFamily="34" charset="0"/>
              </a:rPr>
              <a:t>What needs to change to mitigate the new risks? </a:t>
            </a:r>
          </a:p>
        </p:txBody>
      </p:sp>
      <p:sp>
        <p:nvSpPr>
          <p:cNvPr id="68" name="TextBox 67">
            <a:extLst>
              <a:ext uri="{FF2B5EF4-FFF2-40B4-BE49-F238E27FC236}">
                <a16:creationId xmlns:a16="http://schemas.microsoft.com/office/drawing/2014/main" id="{E8EB2C2A-FD96-49BE-B6BA-4A03B6801008}"/>
              </a:ext>
            </a:extLst>
          </p:cNvPr>
          <p:cNvSpPr txBox="1"/>
          <p:nvPr/>
        </p:nvSpPr>
        <p:spPr>
          <a:xfrm>
            <a:off x="5704350" y="3720431"/>
            <a:ext cx="987445" cy="669918"/>
          </a:xfrm>
          <a:prstGeom prst="rect">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lumMod val="60000"/>
                    <a:lumOff val="40000"/>
                  </a:srgbClr>
                </a:solidFill>
              </a:rPr>
              <a:t>Release Plan</a:t>
            </a:r>
          </a:p>
        </p:txBody>
      </p:sp>
      <p:pic>
        <p:nvPicPr>
          <p:cNvPr id="70" name="Picture 69">
            <a:extLst>
              <a:ext uri="{FF2B5EF4-FFF2-40B4-BE49-F238E27FC236}">
                <a16:creationId xmlns:a16="http://schemas.microsoft.com/office/drawing/2014/main" id="{4638F84E-A3F4-4328-8409-0C54FB54D9EB}"/>
              </a:ext>
            </a:extLst>
          </p:cNvPr>
          <p:cNvPicPr>
            <a:picLocks noChangeAspect="1"/>
          </p:cNvPicPr>
          <p:nvPr/>
        </p:nvPicPr>
        <p:blipFill>
          <a:blip r:embed="rId3"/>
          <a:stretch>
            <a:fillRect/>
          </a:stretch>
        </p:blipFill>
        <p:spPr>
          <a:xfrm>
            <a:off x="7790766" y="3967780"/>
            <a:ext cx="251467" cy="251467"/>
          </a:xfrm>
          <a:prstGeom prst="rect">
            <a:avLst/>
          </a:prstGeom>
        </p:spPr>
      </p:pic>
      <p:pic>
        <p:nvPicPr>
          <p:cNvPr id="73" name="Picture 72">
            <a:extLst>
              <a:ext uri="{FF2B5EF4-FFF2-40B4-BE49-F238E27FC236}">
                <a16:creationId xmlns:a16="http://schemas.microsoft.com/office/drawing/2014/main" id="{882810CF-3C7C-4859-95CF-15349482A352}"/>
              </a:ext>
            </a:extLst>
          </p:cNvPr>
          <p:cNvPicPr>
            <a:picLocks noChangeAspect="1"/>
          </p:cNvPicPr>
          <p:nvPr/>
        </p:nvPicPr>
        <p:blipFill rotWithShape="1">
          <a:blip r:embed="rId4"/>
          <a:srcRect b="26674"/>
          <a:stretch/>
        </p:blipFill>
        <p:spPr>
          <a:xfrm>
            <a:off x="7805384" y="3309642"/>
            <a:ext cx="236848" cy="302034"/>
          </a:xfrm>
          <a:prstGeom prst="rect">
            <a:avLst/>
          </a:prstGeom>
        </p:spPr>
      </p:pic>
      <p:pic>
        <p:nvPicPr>
          <p:cNvPr id="74" name="Picture 73">
            <a:extLst>
              <a:ext uri="{FF2B5EF4-FFF2-40B4-BE49-F238E27FC236}">
                <a16:creationId xmlns:a16="http://schemas.microsoft.com/office/drawing/2014/main" id="{540BF07F-0AD9-4E80-9702-0387A43E5E58}"/>
              </a:ext>
            </a:extLst>
          </p:cNvPr>
          <p:cNvPicPr>
            <a:picLocks noChangeAspect="1"/>
          </p:cNvPicPr>
          <p:nvPr/>
        </p:nvPicPr>
        <p:blipFill>
          <a:blip r:embed="rId5"/>
          <a:stretch>
            <a:fillRect/>
          </a:stretch>
        </p:blipFill>
        <p:spPr>
          <a:xfrm>
            <a:off x="7790765" y="2702071"/>
            <a:ext cx="251466" cy="251466"/>
          </a:xfrm>
          <a:prstGeom prst="rect">
            <a:avLst/>
          </a:prstGeom>
        </p:spPr>
      </p:pic>
      <p:pic>
        <p:nvPicPr>
          <p:cNvPr id="75" name="Picture 74">
            <a:extLst>
              <a:ext uri="{FF2B5EF4-FFF2-40B4-BE49-F238E27FC236}">
                <a16:creationId xmlns:a16="http://schemas.microsoft.com/office/drawing/2014/main" id="{AD67A440-85F4-4712-84C9-8D0A5038370C}"/>
              </a:ext>
            </a:extLst>
          </p:cNvPr>
          <p:cNvPicPr>
            <a:picLocks noChangeAspect="1"/>
          </p:cNvPicPr>
          <p:nvPr/>
        </p:nvPicPr>
        <p:blipFill>
          <a:blip r:embed="rId6"/>
          <a:stretch>
            <a:fillRect/>
          </a:stretch>
        </p:blipFill>
        <p:spPr>
          <a:xfrm>
            <a:off x="7805385" y="4511758"/>
            <a:ext cx="251467" cy="251467"/>
          </a:xfrm>
          <a:prstGeom prst="rect">
            <a:avLst/>
          </a:prstGeom>
        </p:spPr>
      </p:pic>
      <p:pic>
        <p:nvPicPr>
          <p:cNvPr id="76" name="Picture 75">
            <a:extLst>
              <a:ext uri="{FF2B5EF4-FFF2-40B4-BE49-F238E27FC236}">
                <a16:creationId xmlns:a16="http://schemas.microsoft.com/office/drawing/2014/main" id="{11417626-80D9-414D-8587-403FA41BE097}"/>
              </a:ext>
            </a:extLst>
          </p:cNvPr>
          <p:cNvPicPr>
            <a:picLocks noChangeAspect="1"/>
          </p:cNvPicPr>
          <p:nvPr/>
        </p:nvPicPr>
        <p:blipFill>
          <a:blip r:embed="rId7"/>
          <a:stretch>
            <a:fillRect/>
          </a:stretch>
        </p:blipFill>
        <p:spPr>
          <a:xfrm>
            <a:off x="7805384" y="5216144"/>
            <a:ext cx="236848" cy="236848"/>
          </a:xfrm>
          <a:prstGeom prst="rect">
            <a:avLst/>
          </a:prstGeom>
        </p:spPr>
      </p:pic>
      <p:sp>
        <p:nvSpPr>
          <p:cNvPr id="27" name="TextBox 26">
            <a:extLst>
              <a:ext uri="{FF2B5EF4-FFF2-40B4-BE49-F238E27FC236}">
                <a16:creationId xmlns:a16="http://schemas.microsoft.com/office/drawing/2014/main" id="{6CF41FC9-FF0A-41F8-B18A-CDB7DB4E2B1C}"/>
              </a:ext>
            </a:extLst>
          </p:cNvPr>
          <p:cNvSpPr txBox="1"/>
          <p:nvPr/>
        </p:nvSpPr>
        <p:spPr>
          <a:xfrm>
            <a:off x="8056852" y="2520004"/>
            <a:ext cx="3667122" cy="778554"/>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1177">
                <a:solidFill>
                  <a:srgbClr val="EAEAEA">
                    <a:lumMod val="50000"/>
                  </a:srgbClr>
                </a:solidFill>
                <a:latin typeface="Segoe" panose="020B0502040504020203" pitchFamily="34" charset="0"/>
              </a:rPr>
              <a:t>Will application criticality in this release impact policies regarding IT Operations or Cloud Operations?</a:t>
            </a:r>
          </a:p>
        </p:txBody>
      </p:sp>
      <p:sp>
        <p:nvSpPr>
          <p:cNvPr id="28" name="TextBox 27">
            <a:extLst>
              <a:ext uri="{FF2B5EF4-FFF2-40B4-BE49-F238E27FC236}">
                <a16:creationId xmlns:a16="http://schemas.microsoft.com/office/drawing/2014/main" id="{8429E4CE-03EC-4079-B687-A55533A87106}"/>
              </a:ext>
            </a:extLst>
          </p:cNvPr>
          <p:cNvSpPr txBox="1"/>
          <p:nvPr/>
        </p:nvSpPr>
        <p:spPr>
          <a:xfrm>
            <a:off x="8056852" y="3152858"/>
            <a:ext cx="3667122" cy="615600"/>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1177">
                <a:solidFill>
                  <a:srgbClr val="EAEAEA">
                    <a:lumMod val="50000"/>
                  </a:srgbClr>
                </a:solidFill>
                <a:latin typeface="Segoe" panose="020B0502040504020203" pitchFamily="34" charset="0"/>
              </a:rPr>
              <a:t>Will data classifications in this release impact policies regarding IT Security?</a:t>
            </a:r>
          </a:p>
        </p:txBody>
      </p:sp>
      <p:sp>
        <p:nvSpPr>
          <p:cNvPr id="29" name="TextBox 28">
            <a:extLst>
              <a:ext uri="{FF2B5EF4-FFF2-40B4-BE49-F238E27FC236}">
                <a16:creationId xmlns:a16="http://schemas.microsoft.com/office/drawing/2014/main" id="{43C821F1-BFA6-42EB-B653-90F64A7037D8}"/>
              </a:ext>
            </a:extLst>
          </p:cNvPr>
          <p:cNvSpPr txBox="1"/>
          <p:nvPr/>
        </p:nvSpPr>
        <p:spPr>
          <a:xfrm>
            <a:off x="8056852" y="3785713"/>
            <a:ext cx="3667122" cy="615600"/>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1177">
                <a:solidFill>
                  <a:srgbClr val="EAEAEA">
                    <a:lumMod val="50000"/>
                  </a:srgbClr>
                </a:solidFill>
                <a:latin typeface="Segoe" panose="020B0502040504020203" pitchFamily="34" charset="0"/>
              </a:rPr>
              <a:t>Will the suggested deployment impact pricing, planned spend, or cloud budget?</a:t>
            </a:r>
          </a:p>
        </p:txBody>
      </p:sp>
      <p:sp>
        <p:nvSpPr>
          <p:cNvPr id="30" name="TextBox 29">
            <a:extLst>
              <a:ext uri="{FF2B5EF4-FFF2-40B4-BE49-F238E27FC236}">
                <a16:creationId xmlns:a16="http://schemas.microsoft.com/office/drawing/2014/main" id="{AAF9DF22-BFCF-41D4-AD1F-944849FAD021}"/>
              </a:ext>
            </a:extLst>
          </p:cNvPr>
          <p:cNvSpPr txBox="1"/>
          <p:nvPr/>
        </p:nvSpPr>
        <p:spPr>
          <a:xfrm>
            <a:off x="8056852" y="4329691"/>
            <a:ext cx="3667122" cy="615600"/>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1177">
                <a:solidFill>
                  <a:srgbClr val="EAEAEA">
                    <a:lumMod val="50000"/>
                  </a:srgbClr>
                </a:solidFill>
                <a:latin typeface="Segoe" panose="020B0502040504020203" pitchFamily="34" charset="0"/>
              </a:rPr>
              <a:t>Will the application requirements impact identity policies or implementation?</a:t>
            </a:r>
          </a:p>
        </p:txBody>
      </p:sp>
      <p:sp>
        <p:nvSpPr>
          <p:cNvPr id="33" name="TextBox 32">
            <a:extLst>
              <a:ext uri="{FF2B5EF4-FFF2-40B4-BE49-F238E27FC236}">
                <a16:creationId xmlns:a16="http://schemas.microsoft.com/office/drawing/2014/main" id="{9850EBB1-9275-4032-9FD1-3D07F584B57D}"/>
              </a:ext>
            </a:extLst>
          </p:cNvPr>
          <p:cNvSpPr txBox="1"/>
          <p:nvPr/>
        </p:nvSpPr>
        <p:spPr>
          <a:xfrm>
            <a:off x="8056852" y="4945291"/>
            <a:ext cx="3667122" cy="778554"/>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1177">
                <a:solidFill>
                  <a:srgbClr val="EAEAEA">
                    <a:lumMod val="50000"/>
                  </a:srgbClr>
                </a:solidFill>
                <a:latin typeface="Segoe" panose="020B0502040504020203" pitchFamily="34" charset="0"/>
              </a:rPr>
              <a:t>Will any of these answers impact configuration management implementations or require the implementation of new corporate policies?</a:t>
            </a:r>
          </a:p>
        </p:txBody>
      </p:sp>
      <p:cxnSp>
        <p:nvCxnSpPr>
          <p:cNvPr id="3" name="Straight Arrow Connector 2">
            <a:extLst>
              <a:ext uri="{FF2B5EF4-FFF2-40B4-BE49-F238E27FC236}">
                <a16:creationId xmlns:a16="http://schemas.microsoft.com/office/drawing/2014/main" id="{7B2E8FBD-A27D-46B8-89AF-1F55B62A443A}"/>
              </a:ext>
            </a:extLst>
          </p:cNvPr>
          <p:cNvCxnSpPr>
            <a:stCxn id="68" idx="3"/>
          </p:cNvCxnSpPr>
          <p:nvPr/>
        </p:nvCxnSpPr>
        <p:spPr>
          <a:xfrm flipV="1">
            <a:off x="6691795" y="2953537"/>
            <a:ext cx="992823" cy="110185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503F26D-C3AD-432C-9830-7B51DDDBE322}"/>
              </a:ext>
            </a:extLst>
          </p:cNvPr>
          <p:cNvCxnSpPr>
            <a:cxnSpLocks/>
            <a:stCxn id="68" idx="3"/>
          </p:cNvCxnSpPr>
          <p:nvPr/>
        </p:nvCxnSpPr>
        <p:spPr>
          <a:xfrm flipV="1">
            <a:off x="6691795" y="3538366"/>
            <a:ext cx="992823" cy="5170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E84016-9442-487E-9AA7-93DF87E2F283}"/>
              </a:ext>
            </a:extLst>
          </p:cNvPr>
          <p:cNvCxnSpPr>
            <a:cxnSpLocks/>
            <a:stCxn id="68" idx="3"/>
          </p:cNvCxnSpPr>
          <p:nvPr/>
        </p:nvCxnSpPr>
        <p:spPr>
          <a:xfrm>
            <a:off x="6691795" y="4055390"/>
            <a:ext cx="992823" cy="381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F05AC50-3525-4857-8A4F-3576138C6AAB}"/>
              </a:ext>
            </a:extLst>
          </p:cNvPr>
          <p:cNvCxnSpPr>
            <a:cxnSpLocks/>
            <a:stCxn id="68" idx="3"/>
          </p:cNvCxnSpPr>
          <p:nvPr/>
        </p:nvCxnSpPr>
        <p:spPr>
          <a:xfrm>
            <a:off x="6691795" y="4055390"/>
            <a:ext cx="992823" cy="5705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028ABAD-4CA2-428B-8158-C30B1AD59F36}"/>
              </a:ext>
            </a:extLst>
          </p:cNvPr>
          <p:cNvCxnSpPr>
            <a:cxnSpLocks/>
            <a:stCxn id="68" idx="3"/>
          </p:cNvCxnSpPr>
          <p:nvPr/>
        </p:nvCxnSpPr>
        <p:spPr>
          <a:xfrm>
            <a:off x="6691795" y="4055391"/>
            <a:ext cx="992823" cy="117809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E6DDD2B5-AFE0-EE4B-B652-11AADEDA51E4}"/>
              </a:ext>
            </a:extLst>
          </p:cNvPr>
          <p:cNvSpPr txBox="1">
            <a:spLocks/>
          </p:cNvSpPr>
          <p:nvPr/>
        </p:nvSpPr>
        <p:spPr>
          <a:xfrm>
            <a:off x="344563" y="282250"/>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a:solidFill>
                  <a:srgbClr val="EAEAEA">
                    <a:lumMod val="10000"/>
                  </a:srgbClr>
                </a:solidFill>
                <a:latin typeface="Segoe Semibold" panose="020B0502040504020203" pitchFamily="34" charset="0"/>
                <a:cs typeface="Segoe UI Light" panose="020B0502040204020203" pitchFamily="34" charset="0"/>
              </a:rPr>
              <a:t>Execution of Incremental Governance</a:t>
            </a:r>
          </a:p>
          <a:p>
            <a:pPr defTabSz="896580">
              <a:defRPr/>
            </a:pPr>
            <a:r>
              <a:rPr lang="en-US" sz="1600">
                <a:solidFill>
                  <a:srgbClr val="EAEAEA">
                    <a:lumMod val="10000"/>
                  </a:srgbClr>
                </a:solidFill>
                <a:latin typeface="Segoe" panose="020B0502040504020203" pitchFamily="34" charset="0"/>
                <a:cs typeface="Segoe UI Light" panose="020B0502040204020203" pitchFamily="34" charset="0"/>
              </a:rPr>
              <a:t>Integrating into release cycles</a:t>
            </a:r>
          </a:p>
        </p:txBody>
      </p:sp>
    </p:spTree>
    <p:extLst>
      <p:ext uri="{BB962C8B-B14F-4D97-AF65-F5344CB8AC3E}">
        <p14:creationId xmlns:p14="http://schemas.microsoft.com/office/powerpoint/2010/main" val="3614958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fade">
                                      <p:cBhvr>
                                        <p:cTn id="18" dur="500"/>
                                        <p:tgtEl>
                                          <p:spTgt spid="7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500"/>
                                        <p:tgtEl>
                                          <p:spTgt spid="7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par>
                                <p:cTn id="49" presetID="10" presetClass="entr" presetSubtype="0" fill="hold"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nodeType="with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68" grpId="0" animBg="1"/>
      <p:bldP spid="27" grpId="0"/>
      <p:bldP spid="28" grpId="0"/>
      <p:bldP spid="29" grpId="0"/>
      <p:bldP spid="30" grpId="0"/>
      <p:bldP spid="3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7D44DE-AA2A-49ED-93DF-8A5C9EC7C2E4}"/>
              </a:ext>
            </a:extLst>
          </p:cNvPr>
          <p:cNvPicPr>
            <a:picLocks noChangeAspect="1"/>
          </p:cNvPicPr>
          <p:nvPr/>
        </p:nvPicPr>
        <p:blipFill>
          <a:blip r:embed="rId2"/>
          <a:stretch>
            <a:fillRect/>
          </a:stretch>
        </p:blipFill>
        <p:spPr>
          <a:xfrm>
            <a:off x="5770900" y="1229300"/>
            <a:ext cx="5343166" cy="2342210"/>
          </a:xfrm>
          <a:prstGeom prst="rect">
            <a:avLst/>
          </a:prstGeom>
        </p:spPr>
      </p:pic>
      <p:sp>
        <p:nvSpPr>
          <p:cNvPr id="15" name="Rectangle: Rounded Corners 14">
            <a:extLst>
              <a:ext uri="{FF2B5EF4-FFF2-40B4-BE49-F238E27FC236}">
                <a16:creationId xmlns:a16="http://schemas.microsoft.com/office/drawing/2014/main" id="{29B0D81C-F41A-4022-A8AD-39A300D917AE}"/>
              </a:ext>
            </a:extLst>
          </p:cNvPr>
          <p:cNvSpPr/>
          <p:nvPr/>
        </p:nvSpPr>
        <p:spPr bwMode="auto">
          <a:xfrm>
            <a:off x="8708188" y="3182029"/>
            <a:ext cx="771612" cy="492362"/>
          </a:xfrm>
          <a:prstGeom prst="round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5C6CEA9C-B13E-4433-9DEE-E6A48A730C29}"/>
              </a:ext>
            </a:extLst>
          </p:cNvPr>
          <p:cNvSpPr/>
          <p:nvPr/>
        </p:nvSpPr>
        <p:spPr bwMode="auto">
          <a:xfrm>
            <a:off x="7777357" y="3191829"/>
            <a:ext cx="857344" cy="492362"/>
          </a:xfrm>
          <a:prstGeom prst="round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20DF7570-9D12-4F12-BFF0-B452AD864AA8}"/>
              </a:ext>
            </a:extLst>
          </p:cNvPr>
          <p:cNvSpPr/>
          <p:nvPr/>
        </p:nvSpPr>
        <p:spPr bwMode="auto">
          <a:xfrm>
            <a:off x="7498106" y="1162844"/>
            <a:ext cx="607491" cy="872790"/>
          </a:xfrm>
          <a:prstGeom prst="round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TextBox 46">
            <a:extLst>
              <a:ext uri="{FF2B5EF4-FFF2-40B4-BE49-F238E27FC236}">
                <a16:creationId xmlns:a16="http://schemas.microsoft.com/office/drawing/2014/main" id="{4590E683-8F96-4BAF-AD1C-F790F76FD20A}"/>
              </a:ext>
            </a:extLst>
          </p:cNvPr>
          <p:cNvSpPr txBox="1"/>
          <p:nvPr/>
        </p:nvSpPr>
        <p:spPr>
          <a:xfrm>
            <a:off x="187063" y="2601485"/>
            <a:ext cx="6160552" cy="4131161"/>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2353" b="1">
                <a:solidFill>
                  <a:srgbClr val="0078D4"/>
                </a:solidFill>
                <a:latin typeface="Segoe" panose="020B0502040504020203" pitchFamily="34" charset="0"/>
              </a:rPr>
              <a:t>Governance is a team sport</a:t>
            </a:r>
          </a:p>
          <a:p>
            <a:pPr defTabSz="914554">
              <a:lnSpc>
                <a:spcPct val="90000"/>
              </a:lnSpc>
              <a:spcAft>
                <a:spcPts val="588"/>
              </a:spcAft>
            </a:pPr>
            <a:r>
              <a:rPr lang="en-US" sz="1961">
                <a:solidFill>
                  <a:srgbClr val="EAEAEA">
                    <a:lumMod val="10000"/>
                  </a:srgbClr>
                </a:solidFill>
                <a:latin typeface="Segoe" panose="020B0502040504020203" pitchFamily="34" charset="0"/>
              </a:rPr>
              <a:t>Defining a governance MVP creates an opportunity to partner with existing IT functions, in manageable implementations.</a:t>
            </a:r>
          </a:p>
          <a:p>
            <a:pPr defTabSz="914554">
              <a:lnSpc>
                <a:spcPct val="90000"/>
              </a:lnSpc>
              <a:spcAft>
                <a:spcPts val="588"/>
              </a:spcAft>
            </a:pPr>
            <a:endParaRPr lang="en-US" sz="1961">
              <a:solidFill>
                <a:srgbClr val="EAEAEA">
                  <a:lumMod val="10000"/>
                </a:srgbClr>
              </a:solidFill>
              <a:latin typeface="Segoe" panose="020B0502040504020203" pitchFamily="34" charset="0"/>
            </a:endParaRPr>
          </a:p>
          <a:p>
            <a:pPr defTabSz="914554">
              <a:lnSpc>
                <a:spcPct val="90000"/>
              </a:lnSpc>
              <a:spcAft>
                <a:spcPts val="588"/>
              </a:spcAft>
            </a:pPr>
            <a:r>
              <a:rPr lang="en-US" sz="1961" b="1">
                <a:solidFill>
                  <a:srgbClr val="EAEAEA">
                    <a:lumMod val="10000"/>
                  </a:srgbClr>
                </a:solidFill>
                <a:latin typeface="Segoe" panose="020B0502040504020203" pitchFamily="34" charset="0"/>
              </a:rPr>
              <a:t>Cloud Adoption:</a:t>
            </a:r>
            <a:r>
              <a:rPr lang="en-US" sz="1961">
                <a:solidFill>
                  <a:srgbClr val="EAEAEA">
                    <a:lumMod val="10000"/>
                  </a:srgbClr>
                </a:solidFill>
                <a:latin typeface="Segoe" panose="020B0502040504020203" pitchFamily="34" charset="0"/>
              </a:rPr>
              <a:t> understand the plan for adoption, deployment, or migration to the cloud</a:t>
            </a:r>
          </a:p>
          <a:p>
            <a:pPr defTabSz="914554">
              <a:lnSpc>
                <a:spcPct val="90000"/>
              </a:lnSpc>
              <a:spcAft>
                <a:spcPts val="588"/>
              </a:spcAft>
            </a:pPr>
            <a:r>
              <a:rPr lang="en-US" sz="1961" b="1">
                <a:solidFill>
                  <a:srgbClr val="EAEAEA">
                    <a:lumMod val="10000"/>
                  </a:srgbClr>
                </a:solidFill>
                <a:latin typeface="Segoe" panose="020B0502040504020203" pitchFamily="34" charset="0"/>
              </a:rPr>
              <a:t>IT Security:</a:t>
            </a:r>
            <a:r>
              <a:rPr lang="en-US" sz="1961">
                <a:solidFill>
                  <a:srgbClr val="EAEAEA">
                    <a:lumMod val="10000"/>
                  </a:srgbClr>
                </a:solidFill>
                <a:latin typeface="Segoe" panose="020B0502040504020203" pitchFamily="34" charset="0"/>
              </a:rPr>
              <a:t> Understand initial identity, encryption, and networking requirements</a:t>
            </a:r>
          </a:p>
          <a:p>
            <a:pPr defTabSz="914554">
              <a:lnSpc>
                <a:spcPct val="90000"/>
              </a:lnSpc>
              <a:spcAft>
                <a:spcPts val="588"/>
              </a:spcAft>
            </a:pPr>
            <a:r>
              <a:rPr lang="en-US" sz="1961" b="1">
                <a:solidFill>
                  <a:srgbClr val="EAEAEA">
                    <a:lumMod val="10000"/>
                  </a:srgbClr>
                </a:solidFill>
                <a:latin typeface="Segoe" panose="020B0502040504020203" pitchFamily="34" charset="0"/>
              </a:rPr>
              <a:t>Identity:</a:t>
            </a:r>
            <a:r>
              <a:rPr lang="en-US" sz="1961">
                <a:solidFill>
                  <a:srgbClr val="EAEAEA">
                    <a:lumMod val="10000"/>
                  </a:srgbClr>
                </a:solidFill>
                <a:latin typeface="Segoe" panose="020B0502040504020203" pitchFamily="34" charset="0"/>
              </a:rPr>
              <a:t> Align to hybrid identity implementation</a:t>
            </a:r>
          </a:p>
          <a:p>
            <a:pPr defTabSz="914554">
              <a:lnSpc>
                <a:spcPct val="90000"/>
              </a:lnSpc>
              <a:spcAft>
                <a:spcPts val="588"/>
              </a:spcAft>
            </a:pPr>
            <a:r>
              <a:rPr lang="en-US" sz="1961" b="1">
                <a:solidFill>
                  <a:srgbClr val="EAEAEA">
                    <a:lumMod val="10000"/>
                  </a:srgbClr>
                </a:solidFill>
                <a:latin typeface="Segoe" panose="020B0502040504020203" pitchFamily="34" charset="0"/>
              </a:rPr>
              <a:t>Network:</a:t>
            </a:r>
            <a:r>
              <a:rPr lang="en-US" sz="1961">
                <a:solidFill>
                  <a:srgbClr val="EAEAEA">
                    <a:lumMod val="10000"/>
                  </a:srgbClr>
                </a:solidFill>
                <a:latin typeface="Segoe" panose="020B0502040504020203" pitchFamily="34" charset="0"/>
              </a:rPr>
              <a:t> Align to existing network criteria</a:t>
            </a:r>
          </a:p>
          <a:p>
            <a:pPr defTabSz="914554">
              <a:lnSpc>
                <a:spcPct val="90000"/>
              </a:lnSpc>
              <a:spcAft>
                <a:spcPts val="588"/>
              </a:spcAft>
            </a:pPr>
            <a:r>
              <a:rPr lang="en-US" sz="1961" b="1">
                <a:solidFill>
                  <a:srgbClr val="EAEAEA">
                    <a:lumMod val="10000"/>
                  </a:srgbClr>
                </a:solidFill>
                <a:latin typeface="Segoe" panose="020B0502040504020203" pitchFamily="34" charset="0"/>
              </a:rPr>
              <a:t>Storage:</a:t>
            </a:r>
            <a:r>
              <a:rPr lang="en-US" sz="1961">
                <a:solidFill>
                  <a:srgbClr val="EAEAEA">
                    <a:lumMod val="10000"/>
                  </a:srgbClr>
                </a:solidFill>
                <a:latin typeface="Segoe" panose="020B0502040504020203" pitchFamily="34" charset="0"/>
              </a:rPr>
              <a:t> Align to encryption practices</a:t>
            </a:r>
          </a:p>
        </p:txBody>
      </p:sp>
      <p:sp>
        <p:nvSpPr>
          <p:cNvPr id="48" name="TextBox 47">
            <a:extLst>
              <a:ext uri="{FF2B5EF4-FFF2-40B4-BE49-F238E27FC236}">
                <a16:creationId xmlns:a16="http://schemas.microsoft.com/office/drawing/2014/main" id="{BBBACA48-3CBF-47C8-8AAA-47B3CE2594BB}"/>
              </a:ext>
            </a:extLst>
          </p:cNvPr>
          <p:cNvSpPr txBox="1"/>
          <p:nvPr/>
        </p:nvSpPr>
        <p:spPr>
          <a:xfrm>
            <a:off x="6421103" y="4345636"/>
            <a:ext cx="5583837" cy="1777395"/>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2353" b="1">
                <a:solidFill>
                  <a:srgbClr val="0078D4"/>
                </a:solidFill>
                <a:latin typeface="Segoe" panose="020B0502040504020203" pitchFamily="34" charset="0"/>
              </a:rPr>
              <a:t>Remember Tangible Risks</a:t>
            </a:r>
          </a:p>
          <a:p>
            <a:pPr defTabSz="914554">
              <a:lnSpc>
                <a:spcPct val="90000"/>
              </a:lnSpc>
              <a:spcAft>
                <a:spcPts val="588"/>
              </a:spcAft>
            </a:pPr>
            <a:r>
              <a:rPr lang="en-US" sz="1961">
                <a:solidFill>
                  <a:srgbClr val="EAEAEA">
                    <a:lumMod val="10000"/>
                  </a:srgbClr>
                </a:solidFill>
                <a:latin typeface="Segoe" panose="020B0502040504020203" pitchFamily="34" charset="0"/>
              </a:rPr>
              <a:t>An MVP doesn’t attempt to fulfill all requirements. Instead, collaborate with each team to identify the minimum requirements based on the current cloud adoption plan.</a:t>
            </a:r>
          </a:p>
        </p:txBody>
      </p:sp>
      <p:sp>
        <p:nvSpPr>
          <p:cNvPr id="14" name="Title 1">
            <a:extLst>
              <a:ext uri="{FF2B5EF4-FFF2-40B4-BE49-F238E27FC236}">
                <a16:creationId xmlns:a16="http://schemas.microsoft.com/office/drawing/2014/main" id="{C867FEA8-54EF-5B49-B83A-FED76868159B}"/>
              </a:ext>
            </a:extLst>
          </p:cNvPr>
          <p:cNvSpPr txBox="1">
            <a:spLocks/>
          </p:cNvSpPr>
          <p:nvPr/>
        </p:nvSpPr>
        <p:spPr>
          <a:xfrm>
            <a:off x="344563" y="407735"/>
            <a:ext cx="11773713" cy="1119560"/>
          </a:xfrm>
          <a:prstGeom prst="rect">
            <a:avLst/>
          </a:prstGeom>
        </p:spPr>
        <p:txBody>
          <a:bodyPr vert="horz" lIns="91436" tIns="45718" rIns="91436" bIns="45718"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a:solidFill>
                  <a:srgbClr val="EAEAEA">
                    <a:lumMod val="10000"/>
                  </a:srgbClr>
                </a:solidFill>
                <a:latin typeface="Segoe Semibold" panose="020B0502040504020203" pitchFamily="34" charset="0"/>
                <a:cs typeface="Segoe UI Light" panose="020B0502040204020203" pitchFamily="34" charset="0"/>
              </a:rPr>
              <a:t>Critical Partners</a:t>
            </a:r>
          </a:p>
          <a:p>
            <a:pPr defTabSz="896580">
              <a:defRPr/>
            </a:pPr>
            <a:r>
              <a:rPr lang="en-US" sz="1600">
                <a:solidFill>
                  <a:srgbClr val="EAEAEA">
                    <a:lumMod val="10000"/>
                  </a:srgbClr>
                </a:solidFill>
                <a:latin typeface="Segoe" panose="020B0502040504020203" pitchFamily="34" charset="0"/>
                <a:cs typeface="Segoe UI Light" panose="020B0502040204020203" pitchFamily="34" charset="0"/>
              </a:rPr>
              <a:t>Building the right MVP</a:t>
            </a:r>
          </a:p>
        </p:txBody>
      </p:sp>
    </p:spTree>
    <p:extLst>
      <p:ext uri="{BB962C8B-B14F-4D97-AF65-F5344CB8AC3E}">
        <p14:creationId xmlns:p14="http://schemas.microsoft.com/office/powerpoint/2010/main" val="34596478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5D8DA3-B216-4545-97F3-A13D1A93DCED}"/>
              </a:ext>
            </a:extLst>
          </p:cNvPr>
          <p:cNvSpPr/>
          <p:nvPr/>
        </p:nvSpPr>
        <p:spPr>
          <a:xfrm>
            <a:off x="0" y="49"/>
            <a:ext cx="12192000" cy="6857903"/>
          </a:xfrm>
          <a:prstGeom prst="rect">
            <a:avLst/>
          </a:prstGeom>
          <a:solidFill>
            <a:srgbClr val="253B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a:endParaRPr>
          </a:p>
        </p:txBody>
      </p:sp>
      <p:graphicFrame>
        <p:nvGraphicFramePr>
          <p:cNvPr id="2" name="Object 1" hidden="1"/>
          <p:cNvGraphicFramePr>
            <a:graphicFrameLocks noChangeAspect="1"/>
          </p:cNvGraphicFramePr>
          <p:nvPr>
            <p:custDataLst>
              <p:tags r:id="rId2"/>
            </p:custDataLst>
          </p:nvPr>
        </p:nvGraphicFramePr>
        <p:xfrm>
          <a:off x="1675" y="1637"/>
          <a:ext cx="1587" cy="1587"/>
        </p:xfrm>
        <a:graphic>
          <a:graphicData uri="http://schemas.openxmlformats.org/presentationml/2006/ole">
            <mc:AlternateContent xmlns:mc="http://schemas.openxmlformats.org/markup-compatibility/2006">
              <mc:Choice xmlns:v="urn:schemas-microsoft-com:vml" Requires="v">
                <p:oleObj spid="_x0000_s185345" name="think-cell Slide" r:id="rId5" imgW="425" imgH="426" progId="TCLayout.ActiveDocument.1">
                  <p:embed/>
                </p:oleObj>
              </mc:Choice>
              <mc:Fallback>
                <p:oleObj name="think-cell Slide" r:id="rId5" imgW="425" imgH="426" progId="TCLayout.ActiveDocument.1">
                  <p:embed/>
                  <p:pic>
                    <p:nvPicPr>
                      <p:cNvPr id="2" name="Object 1" hidden="1"/>
                      <p:cNvPicPr/>
                      <p:nvPr/>
                    </p:nvPicPr>
                    <p:blipFill>
                      <a:blip r:embed="rId6"/>
                      <a:stretch>
                        <a:fillRect/>
                      </a:stretch>
                    </p:blipFill>
                    <p:spPr>
                      <a:xfrm>
                        <a:off x="1675" y="1637"/>
                        <a:ext cx="1587" cy="1587"/>
                      </a:xfrm>
                      <a:prstGeom prst="rect">
                        <a:avLst/>
                      </a:prstGeom>
                    </p:spPr>
                  </p:pic>
                </p:oleObj>
              </mc:Fallback>
            </mc:AlternateContent>
          </a:graphicData>
        </a:graphic>
      </p:graphicFrame>
      <p:sp>
        <p:nvSpPr>
          <p:cNvPr id="3" name="Title 2"/>
          <p:cNvSpPr>
            <a:spLocks noGrp="1"/>
          </p:cNvSpPr>
          <p:nvPr>
            <p:ph type="ctrTitle"/>
          </p:nvPr>
        </p:nvSpPr>
        <p:spPr>
          <a:xfrm>
            <a:off x="435173" y="2018999"/>
            <a:ext cx="8952731" cy="1720356"/>
          </a:xfrm>
        </p:spPr>
        <p:txBody>
          <a:bodyPr>
            <a:normAutofit/>
          </a:bodyPr>
          <a:lstStyle/>
          <a:p>
            <a:r>
              <a:rPr lang="en-US" sz="3530" b="1">
                <a:solidFill>
                  <a:srgbClr val="50E6FF"/>
                </a:solidFill>
                <a:latin typeface="Segoe Semibold" panose="020B0502040504020203" pitchFamily="34" charset="0"/>
                <a:cs typeface="Segoe UI Semibold" panose="020B0702040204020203" pitchFamily="34" charset="0"/>
              </a:rPr>
              <a:t>Governing Cloud Adoption</a:t>
            </a:r>
          </a:p>
        </p:txBody>
      </p:sp>
    </p:spTree>
    <p:extLst>
      <p:ext uri="{BB962C8B-B14F-4D97-AF65-F5344CB8AC3E}">
        <p14:creationId xmlns:p14="http://schemas.microsoft.com/office/powerpoint/2010/main" val="363430741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76911" y="333155"/>
            <a:ext cx="11018364" cy="553990"/>
          </a:xfrm>
        </p:spPr>
        <p:txBody>
          <a:bodyPr/>
          <a:lstStyle/>
          <a:p>
            <a:r>
              <a:rPr lang="en-US"/>
              <a:t>Microsoft Cloud Adoption Framework for Azure</a:t>
            </a:r>
          </a:p>
        </p:txBody>
      </p:sp>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533873" y="5235130"/>
            <a:ext cx="8161403" cy="0"/>
          </a:xfrm>
          <a:prstGeom prst="straightConnector1">
            <a:avLst/>
          </a:prstGeom>
          <a:ln w="22225">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9187266" y="1573843"/>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451216" y="1573843"/>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574083" y="2179281"/>
            <a:ext cx="2089427" cy="1348171"/>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600" b="1" dirty="0">
                <a:solidFill>
                  <a:srgbClr val="243A5E"/>
                </a:solidFill>
                <a:latin typeface="Segoe UI Semibold" panose="020B0702040204020203" pitchFamily="34" charset="0"/>
                <a:ea typeface="+mn-lt"/>
                <a:cs typeface="Segoe UI Semibold" panose="020B0702040204020203" pitchFamily="34" charset="0"/>
              </a:rPr>
              <a:t>Ready</a:t>
            </a:r>
          </a:p>
          <a:p>
            <a:pPr algn="ctr" defTabSz="914411">
              <a:defRPr/>
            </a:pPr>
            <a:endParaRPr lang="en-US" sz="1600" b="1" dirty="0">
              <a:solidFill>
                <a:srgbClr val="243A5E"/>
              </a:solidFill>
              <a:latin typeface="Segoe UI Semibold" panose="020B0702040204020203" pitchFamily="34" charset="0"/>
              <a:ea typeface="+mn-lt"/>
              <a:cs typeface="Segoe UI Semibold" panose="020B0702040204020203" pitchFamily="34" charset="0"/>
            </a:endParaRPr>
          </a:p>
          <a:p>
            <a:pPr marL="171452" indent="-171452" defTabSz="914378">
              <a:buFont typeface="Arial" panose="020B0604020202020204" pitchFamily="34" charset="0"/>
              <a:buChar char="•"/>
              <a:defRPr/>
            </a:pPr>
            <a:r>
              <a:rPr lang="en-US" sz="1200" dirty="0">
                <a:solidFill>
                  <a:srgbClr val="000000">
                    <a:lumMod val="50000"/>
                  </a:srgbClr>
                </a:solidFill>
                <a:latin typeface="Segoe UI"/>
                <a:ea typeface="+mn-lt"/>
                <a:cs typeface="Calibri" panose="020F0502020204030204"/>
              </a:rPr>
              <a:t>Azure setup guide</a:t>
            </a:r>
          </a:p>
          <a:p>
            <a:pPr marL="171452" indent="-171452" defTabSz="914378">
              <a:buFont typeface="Arial" panose="020B0604020202020204" pitchFamily="34" charset="0"/>
              <a:buChar char="•"/>
              <a:defRPr/>
            </a:pPr>
            <a:r>
              <a:rPr lang="en-US" sz="1200" dirty="0">
                <a:solidFill>
                  <a:srgbClr val="000000">
                    <a:lumMod val="50000"/>
                  </a:srgbClr>
                </a:solidFill>
                <a:latin typeface="Segoe UI"/>
                <a:ea typeface="+mn-lt"/>
                <a:cs typeface="Calibri" panose="020F0502020204030204"/>
              </a:rPr>
              <a:t>First landing zone</a:t>
            </a:r>
          </a:p>
          <a:p>
            <a:pPr marL="171452" indent="-171452" defTabSz="914378">
              <a:buFont typeface="Arial" panose="020B0604020202020204" pitchFamily="34" charset="0"/>
              <a:buChar char="•"/>
              <a:defRPr/>
            </a:pPr>
            <a:r>
              <a:rPr lang="en-US" sz="1200" dirty="0">
                <a:solidFill>
                  <a:srgbClr val="000000">
                    <a:lumMod val="50000"/>
                  </a:srgbClr>
                </a:solidFill>
                <a:latin typeface="Segoe UI"/>
                <a:ea typeface="+mn-lt"/>
                <a:cs typeface="Calibri" panose="020F0502020204030204"/>
              </a:rPr>
              <a:t>Expand the blueprint</a:t>
            </a:r>
          </a:p>
          <a:p>
            <a:pPr marL="171452" indent="-171452" defTabSz="914378">
              <a:buFont typeface="Arial" panose="020B0604020202020204" pitchFamily="34" charset="0"/>
              <a:buChar char="•"/>
              <a:defRPr/>
            </a:pPr>
            <a:r>
              <a:rPr lang="en-US" sz="1200" dirty="0">
                <a:solidFill>
                  <a:srgbClr val="000000">
                    <a:lumMod val="50000"/>
                  </a:srgbClr>
                </a:solidFill>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708724" y="1573843"/>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699424" y="2179281"/>
            <a:ext cx="2347360" cy="1292853"/>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600" b="1">
                <a:solidFill>
                  <a:srgbClr val="243A5E"/>
                </a:solidFill>
                <a:latin typeface="Segoe UI Semibold" panose="020B0702040204020203" pitchFamily="34" charset="0"/>
                <a:ea typeface="+mn-lt"/>
                <a:cs typeface="Segoe UI Semibold" panose="020B0702040204020203" pitchFamily="34" charset="0"/>
              </a:rPr>
              <a:t>Plan</a:t>
            </a:r>
          </a:p>
          <a:p>
            <a:pPr algn="ctr" defTabSz="914411">
              <a:defRPr/>
            </a:pPr>
            <a:endParaRPr lang="en-US" sz="1400" b="1">
              <a:solidFill>
                <a:srgbClr val="243A5E"/>
              </a:solidFill>
              <a:latin typeface="Segoe UI Semibold" panose="020B0702040204020203" pitchFamily="34" charset="0"/>
              <a:ea typeface="+mn-lt"/>
              <a:cs typeface="Segoe UI Semibold" panose="020B0702040204020203" pitchFamily="34" charset="0"/>
            </a:endParaRP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Digital estate</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Initial organization alignment</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Skills readiness plan</a:t>
            </a:r>
          </a:p>
          <a:p>
            <a:pPr marL="171452" indent="-171452"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Cloud adoption plan</a:t>
            </a:r>
          </a:p>
        </p:txBody>
      </p:sp>
      <p:sp>
        <p:nvSpPr>
          <p:cNvPr id="78"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3533873" y="1401950"/>
            <a:ext cx="8161403" cy="2808879"/>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9149840" y="1989646"/>
            <a:ext cx="2354972" cy="343487"/>
          </a:xfrm>
          <a:prstGeom prst="rect">
            <a:avLst/>
          </a:prstGeom>
        </p:spPr>
        <p:txBody>
          <a:bodyPr wrap="square" anchor="t">
            <a:spAutoFit/>
          </a:bodyPr>
          <a:lstStyle/>
          <a:p>
            <a:pPr algn="ctr" defTabSz="914411">
              <a:defRPr/>
            </a:pPr>
            <a:r>
              <a:rPr lang="en-US" sz="1600" b="1">
                <a:solidFill>
                  <a:srgbClr val="243A5E"/>
                </a:solidFill>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407333" y="1733679"/>
            <a:ext cx="367888" cy="36575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1765">
              <a:solidFill>
                <a:srgbClr val="000000"/>
              </a:solidFill>
              <a:latin typeface="Segoe UI"/>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667128" y="1787872"/>
            <a:ext cx="363316" cy="257367"/>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1765">
              <a:solidFill>
                <a:srgbClr val="000000"/>
              </a:solidFill>
              <a:latin typeface="Segoe UI"/>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247488" y="1728260"/>
            <a:ext cx="159676" cy="274994"/>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944506" y="1573843"/>
            <a:ext cx="2280123" cy="2465089"/>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975499" y="2179282"/>
            <a:ext cx="2211881" cy="1316752"/>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600" b="1">
                <a:solidFill>
                  <a:srgbClr val="243A5E"/>
                </a:solidFill>
                <a:latin typeface="Segoe UI Semibold"/>
                <a:ea typeface="+mn-lt"/>
                <a:cs typeface="Segoe UI Semibold"/>
              </a:rPr>
              <a:t>Define Strategy</a:t>
            </a:r>
            <a:endParaRPr lang="en-US" sz="1600" b="1">
              <a:solidFill>
                <a:srgbClr val="243A5E"/>
              </a:solidFill>
              <a:latin typeface="Segoe UI Semibold" panose="020B0702040204020203" pitchFamily="34" charset="0"/>
              <a:ea typeface="+mn-lt"/>
              <a:cs typeface="Segoe UI Semibold" panose="020B0702040204020203" pitchFamily="34" charset="0"/>
            </a:endParaRPr>
          </a:p>
          <a:p>
            <a:pPr algn="ctr" defTabSz="914411">
              <a:defRPr/>
            </a:pPr>
            <a:endParaRPr lang="en-US" sz="1400" b="1">
              <a:solidFill>
                <a:srgbClr val="243A5E"/>
              </a:solidFill>
              <a:latin typeface="Segoe UI Semibold" panose="020B0702040204020203" pitchFamily="34" charset="0"/>
              <a:ea typeface="+mn-lt"/>
              <a:cs typeface="Segoe UI Semibold" panose="020B0702040204020203" pitchFamily="34" charset="0"/>
            </a:endParaRPr>
          </a:p>
          <a:p>
            <a:pPr marL="171450" indent="-171450"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Understand motivations</a:t>
            </a:r>
          </a:p>
          <a:p>
            <a:pPr marL="171450" indent="-171450"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Business outcomes</a:t>
            </a:r>
          </a:p>
          <a:p>
            <a:pPr marL="171450" indent="-171450"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Business justification</a:t>
            </a:r>
          </a:p>
          <a:p>
            <a:pPr marL="171450" indent="-171450" defTabSz="914378">
              <a:buFont typeface="Arial" panose="020B0604020202020204" pitchFamily="34" charset="0"/>
              <a:buChar char="•"/>
              <a:defRPr/>
            </a:pPr>
            <a:r>
              <a:rPr lang="en-US" sz="1200">
                <a:solidFill>
                  <a:srgbClr val="000000">
                    <a:lumMod val="50000"/>
                  </a:srgbClr>
                </a:solidFill>
                <a:latin typeface="Segoe UI"/>
                <a:ea typeface="+mn-lt"/>
                <a:cs typeface="Calibri" panose="020F0502020204030204"/>
              </a:rPr>
              <a:t>Prioritize project</a:t>
            </a:r>
            <a:endParaRPr lang="en-US" sz="1200">
              <a:solidFill>
                <a:srgbClr val="000000"/>
              </a:solidFill>
              <a:latin typeface="Segoe UI"/>
              <a:cs typeface="Segoe UI"/>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920550" y="1751893"/>
            <a:ext cx="328034" cy="329325"/>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1765">
              <a:gradFill>
                <a:gsLst>
                  <a:gs pos="0">
                    <a:srgbClr val="505050"/>
                  </a:gs>
                  <a:gs pos="100000">
                    <a:srgbClr val="505050"/>
                  </a:gs>
                </a:gsLst>
                <a:lin ang="5400000" scaled="1"/>
              </a:gradFill>
              <a:latin typeface="Segoe UI"/>
            </a:endParaRPr>
          </a:p>
        </p:txBody>
      </p:sp>
      <p:sp>
        <p:nvSpPr>
          <p:cNvPr id="86"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5106568" y="4396485"/>
            <a:ext cx="5016013" cy="1677291"/>
          </a:xfrm>
          <a:prstGeom prst="roundRect">
            <a:avLst>
              <a:gd name="adj" fmla="val 2546"/>
            </a:avLst>
          </a:prstGeom>
          <a:solidFill>
            <a:schemeClr val="bg1"/>
          </a:solid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694786" y="4522438"/>
            <a:ext cx="2280123" cy="142538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701251" y="5139874"/>
            <a:ext cx="2267190" cy="809761"/>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defRPr/>
            </a:pPr>
            <a:r>
              <a:rPr lang="en-US" sz="1600" b="1">
                <a:solidFill>
                  <a:srgbClr val="243A5E"/>
                </a:solidFill>
                <a:latin typeface="Segoe UI Semibold" panose="020B0702040204020203" pitchFamily="34" charset="0"/>
                <a:ea typeface="+mn-lt"/>
                <a:cs typeface="Segoe UI Semibold" panose="020B0702040204020203" pitchFamily="34" charset="0"/>
              </a:rPr>
              <a:t>Manage</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Business commitments</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operations baseline •</a:t>
            </a:r>
            <a:br>
              <a:rPr lang="en-US" sz="1100">
                <a:solidFill>
                  <a:srgbClr val="000000"/>
                </a:solidFill>
                <a:latin typeface="Segoe UI" panose="020B0502040204020203" pitchFamily="34" charset="0"/>
                <a:ea typeface="+mn-lt"/>
                <a:cs typeface="Segoe UI" panose="020B0502040204020203" pitchFamily="34" charset="0"/>
              </a:rPr>
            </a:br>
            <a:r>
              <a:rPr lang="en-US" sz="1100">
                <a:solidFill>
                  <a:srgbClr val="000000"/>
                </a:solidFill>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702931" y="4685259"/>
            <a:ext cx="263828" cy="359741"/>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1765">
              <a:solidFill>
                <a:srgbClr val="000000"/>
              </a:solidFill>
              <a:latin typeface="Segoe UI"/>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254241" y="4522438"/>
            <a:ext cx="2280123" cy="142538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US">
              <a:solidFill>
                <a:srgbClr val="FFFFFF"/>
              </a:solidFill>
              <a:latin typeface="Segoe UI"/>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367907" y="5139873"/>
            <a:ext cx="2052789" cy="784627"/>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algn="ctr" defTabSz="914411">
              <a:lnSpc>
                <a:spcPct val="90000"/>
              </a:lnSpc>
              <a:defRPr/>
            </a:pPr>
            <a:r>
              <a:rPr lang="en-US" sz="1600" b="1">
                <a:solidFill>
                  <a:srgbClr val="243A5E"/>
                </a:solidFill>
                <a:latin typeface="Segoe UI Semibold" panose="020B0702040204020203" pitchFamily="34" charset="0"/>
                <a:ea typeface="+mn-lt"/>
                <a:cs typeface="Segoe UI Semibold" panose="020B0702040204020203" pitchFamily="34" charset="0"/>
              </a:rPr>
              <a:t>Govern</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Methodology • Benchmark</a:t>
            </a:r>
          </a:p>
          <a:p>
            <a:pPr algn="ctr" defTabSz="914378">
              <a:lnSpc>
                <a:spcPct val="90000"/>
              </a:lnSpc>
              <a:defRPr/>
            </a:pPr>
            <a:r>
              <a:rPr lang="en-US" sz="1100">
                <a:solidFill>
                  <a:srgbClr val="000000"/>
                </a:solidFill>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6214519" y="4685259"/>
            <a:ext cx="359565" cy="359741"/>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655031" y="2259691"/>
            <a:ext cx="1650297" cy="892637"/>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defTabSz="914411">
              <a:defRPr/>
            </a:pPr>
            <a:r>
              <a:rPr lang="en-US" sz="1200" b="1">
                <a:solidFill>
                  <a:srgbClr val="243A5E"/>
                </a:solidFill>
                <a:latin typeface="Segoe UI Semibold" panose="020B0702040204020203" pitchFamily="34" charset="0"/>
                <a:ea typeface="+mn-lt"/>
                <a:cs typeface="Segoe UI Semibold" panose="020B0702040204020203" pitchFamily="34" charset="0"/>
              </a:rPr>
              <a:t>Migrate</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First workload migration</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Expanded scenarios</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Best practice validation</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662062" y="3102168"/>
            <a:ext cx="1610906" cy="908570"/>
          </a:xfrm>
          <a:prstGeom prst="rect">
            <a:avLst/>
          </a:prstGeom>
          <a:noFill/>
        </p:spPr>
        <p:txBody>
          <a:bodyPr rot="0" spcFirstLastPara="0" vertOverflow="overflow" horzOverflow="overflow" vert="horz" wrap="square" lIns="91438" tIns="45719" rIns="91438" bIns="45719" numCol="1" spcCol="0" rtlCol="0" fromWordArt="0" anchor="t" anchorCtr="0" forceAA="0" compatLnSpc="1">
            <a:prstTxWarp prst="textNoShape">
              <a:avLst/>
            </a:prstTxWarp>
            <a:spAutoFit/>
          </a:bodyPr>
          <a:lstStyle/>
          <a:p>
            <a:pPr defTabSz="914411">
              <a:defRPr/>
            </a:pPr>
            <a:r>
              <a:rPr lang="en-US" sz="1200" b="1">
                <a:solidFill>
                  <a:srgbClr val="243A5E"/>
                </a:solidFill>
                <a:latin typeface="Segoe UI Semibold" panose="020B0702040204020203" pitchFamily="34" charset="0"/>
                <a:ea typeface="+mn-lt"/>
                <a:cs typeface="Segoe UI Semibold" panose="020B0702040204020203" pitchFamily="34" charset="0"/>
              </a:rPr>
              <a:t>Innovate</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Innovation guide</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Expanded scenarios</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Best practice validation</a:t>
            </a:r>
          </a:p>
          <a:p>
            <a:pPr defTabSz="914378">
              <a:defRPr/>
            </a:pPr>
            <a:r>
              <a:rPr lang="en-US" sz="1000">
                <a:solidFill>
                  <a:srgbClr val="000000"/>
                </a:solidFill>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439169" y="2360047"/>
            <a:ext cx="155636" cy="171097"/>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396948" y="3192295"/>
            <a:ext cx="240075" cy="226738"/>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38" tIns="45719" rIns="91438" bIns="45719" numCol="1" anchor="t" anchorCtr="0" compatLnSpc="1">
            <a:prstTxWarp prst="textNoShape">
              <a:avLst/>
            </a:prstTxWarp>
          </a:bodyPr>
          <a:lstStyle/>
          <a:p>
            <a:pPr defTabSz="914378">
              <a:defRPr/>
            </a:pPr>
            <a:endParaRPr lang="en-US" sz="900">
              <a:gradFill>
                <a:gsLst>
                  <a:gs pos="0">
                    <a:srgbClr val="505050"/>
                  </a:gs>
                  <a:gs pos="100000">
                    <a:srgbClr val="505050"/>
                  </a:gs>
                </a:gsLst>
                <a:lin ang="5400000" scaled="1"/>
              </a:gradFill>
              <a:latin typeface="Segoe UI"/>
            </a:endParaRPr>
          </a:p>
        </p:txBody>
      </p:sp>
      <p:cxnSp>
        <p:nvCxnSpPr>
          <p:cNvPr id="97" name="Straight Arrow Connector 96" descr="Right facing arrow">
            <a:extLst>
              <a:ext uri="{FF2B5EF4-FFF2-40B4-BE49-F238E27FC236}">
                <a16:creationId xmlns:a16="http://schemas.microsoft.com/office/drawing/2014/main" id="{9E9C0D5A-E87F-4FD9-95CB-A7E4140F43D7}"/>
              </a:ext>
            </a:extLst>
          </p:cNvPr>
          <p:cNvCxnSpPr>
            <a:cxnSpLocks/>
            <a:endCxn id="76" idx="1"/>
          </p:cNvCxnSpPr>
          <p:nvPr/>
        </p:nvCxnSpPr>
        <p:spPr>
          <a:xfrm>
            <a:off x="3232747" y="2806388"/>
            <a:ext cx="475979"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descr="Right facing arrow">
            <a:extLst>
              <a:ext uri="{FF2B5EF4-FFF2-40B4-BE49-F238E27FC236}">
                <a16:creationId xmlns:a16="http://schemas.microsoft.com/office/drawing/2014/main" id="{9C2BA960-7738-4DAF-925D-445F96314D80}"/>
              </a:ext>
            </a:extLst>
          </p:cNvPr>
          <p:cNvCxnSpPr>
            <a:cxnSpLocks/>
            <a:endCxn id="74" idx="1"/>
          </p:cNvCxnSpPr>
          <p:nvPr/>
        </p:nvCxnSpPr>
        <p:spPr>
          <a:xfrm>
            <a:off x="5988607" y="2806388"/>
            <a:ext cx="462608"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descr="Right facing arrow">
            <a:extLst>
              <a:ext uri="{FF2B5EF4-FFF2-40B4-BE49-F238E27FC236}">
                <a16:creationId xmlns:a16="http://schemas.microsoft.com/office/drawing/2014/main" id="{1306C960-4EE9-4AF3-9D93-B16C8F0CB351}"/>
              </a:ext>
            </a:extLst>
          </p:cNvPr>
          <p:cNvCxnSpPr>
            <a:cxnSpLocks/>
          </p:cNvCxnSpPr>
          <p:nvPr/>
        </p:nvCxnSpPr>
        <p:spPr>
          <a:xfrm flipV="1">
            <a:off x="8732411" y="2586915"/>
            <a:ext cx="435730" cy="158272"/>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descr="Right facing arrow">
            <a:extLst>
              <a:ext uri="{FF2B5EF4-FFF2-40B4-BE49-F238E27FC236}">
                <a16:creationId xmlns:a16="http://schemas.microsoft.com/office/drawing/2014/main" id="{2AFD17AE-D9CF-489D-A98F-732CFDD37A47}"/>
              </a:ext>
            </a:extLst>
          </p:cNvPr>
          <p:cNvCxnSpPr>
            <a:cxnSpLocks/>
          </p:cNvCxnSpPr>
          <p:nvPr/>
        </p:nvCxnSpPr>
        <p:spPr>
          <a:xfrm>
            <a:off x="8727005" y="2850838"/>
            <a:ext cx="396765" cy="316003"/>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06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67EE4A-6933-4236-8525-EAA9075992BB}"/>
              </a:ext>
            </a:extLst>
          </p:cNvPr>
          <p:cNvSpPr>
            <a:spLocks noGrp="1"/>
          </p:cNvSpPr>
          <p:nvPr>
            <p:ph type="title"/>
          </p:nvPr>
        </p:nvSpPr>
        <p:spPr>
          <a:xfrm>
            <a:off x="586740" y="437901"/>
            <a:ext cx="11018520" cy="553990"/>
          </a:xfrm>
        </p:spPr>
        <p:txBody>
          <a:bodyPr/>
          <a:lstStyle/>
          <a:p>
            <a:r>
              <a:rPr lang="en-GB" b="1" dirty="0">
                <a:solidFill>
                  <a:schemeClr val="bg2">
                    <a:lumMod val="10000"/>
                  </a:schemeClr>
                </a:solidFill>
                <a:latin typeface="Segoe Semibold" panose="020B0502040504020203" pitchFamily="34" charset="0"/>
              </a:rPr>
              <a:t>Objective of this model: Create balance</a:t>
            </a:r>
          </a:p>
        </p:txBody>
      </p:sp>
      <p:sp>
        <p:nvSpPr>
          <p:cNvPr id="13" name="TextBox 12">
            <a:extLst>
              <a:ext uri="{FF2B5EF4-FFF2-40B4-BE49-F238E27FC236}">
                <a16:creationId xmlns:a16="http://schemas.microsoft.com/office/drawing/2014/main" id="{5EB96869-B09D-4629-8F86-AC7BFACC0875}"/>
              </a:ext>
            </a:extLst>
          </p:cNvPr>
          <p:cNvSpPr txBox="1"/>
          <p:nvPr/>
        </p:nvSpPr>
        <p:spPr>
          <a:xfrm>
            <a:off x="2755757" y="3070317"/>
            <a:ext cx="1250563" cy="627923"/>
          </a:xfrm>
          <a:prstGeom prst="rect">
            <a:avLst/>
          </a:prstGeom>
          <a:noFill/>
        </p:spPr>
        <p:txBody>
          <a:bodyPr wrap="square" lIns="0" tIns="0" rIns="0" bIns="0" rtlCol="0">
            <a:spAutoFit/>
          </a:bodyPr>
          <a:lstStyle/>
          <a:p>
            <a:pPr defTabSz="914411"/>
            <a:r>
              <a:rPr lang="en-US" sz="2040" b="1">
                <a:solidFill>
                  <a:srgbClr val="0078D4"/>
                </a:solidFill>
                <a:latin typeface="Segoe" panose="020B0502040504020203" pitchFamily="34" charset="0"/>
              </a:rPr>
              <a:t>Control &amp; Stability</a:t>
            </a:r>
          </a:p>
        </p:txBody>
      </p:sp>
      <p:sp>
        <p:nvSpPr>
          <p:cNvPr id="14" name="TextBox 13">
            <a:extLst>
              <a:ext uri="{FF2B5EF4-FFF2-40B4-BE49-F238E27FC236}">
                <a16:creationId xmlns:a16="http://schemas.microsoft.com/office/drawing/2014/main" id="{0EB80D82-08C8-4095-821B-99FA430B17D2}"/>
              </a:ext>
            </a:extLst>
          </p:cNvPr>
          <p:cNvSpPr txBox="1"/>
          <p:nvPr/>
        </p:nvSpPr>
        <p:spPr>
          <a:xfrm>
            <a:off x="8031529" y="2913355"/>
            <a:ext cx="1150170" cy="627864"/>
          </a:xfrm>
          <a:prstGeom prst="rect">
            <a:avLst/>
          </a:prstGeom>
          <a:noFill/>
        </p:spPr>
        <p:txBody>
          <a:bodyPr wrap="square" lIns="0" tIns="0" rIns="0" bIns="0" rtlCol="0">
            <a:spAutoFit/>
          </a:bodyPr>
          <a:lstStyle/>
          <a:p>
            <a:pPr defTabSz="914411"/>
            <a:r>
              <a:rPr lang="en-US" sz="2040" b="1">
                <a:solidFill>
                  <a:srgbClr val="002050"/>
                </a:solidFill>
                <a:latin typeface="Segoe" panose="020B0502040504020203" pitchFamily="34" charset="0"/>
              </a:rPr>
              <a:t>Speed &amp; </a:t>
            </a:r>
          </a:p>
          <a:p>
            <a:pPr defTabSz="914411"/>
            <a:r>
              <a:rPr lang="en-US" sz="2040" b="1">
                <a:solidFill>
                  <a:srgbClr val="002050"/>
                </a:solidFill>
                <a:latin typeface="Segoe" panose="020B0502040504020203" pitchFamily="34" charset="0"/>
              </a:rPr>
              <a:t>Results</a:t>
            </a:r>
          </a:p>
        </p:txBody>
      </p:sp>
      <p:grpSp>
        <p:nvGrpSpPr>
          <p:cNvPr id="33" name="Group 32">
            <a:extLst>
              <a:ext uri="{FF2B5EF4-FFF2-40B4-BE49-F238E27FC236}">
                <a16:creationId xmlns:a16="http://schemas.microsoft.com/office/drawing/2014/main" id="{601092D7-E514-444A-A394-0362DEFDC402}"/>
              </a:ext>
            </a:extLst>
          </p:cNvPr>
          <p:cNvGrpSpPr/>
          <p:nvPr/>
        </p:nvGrpSpPr>
        <p:grpSpPr>
          <a:xfrm>
            <a:off x="4219977" y="1520070"/>
            <a:ext cx="3773050" cy="3641003"/>
            <a:chOff x="4187459" y="1790299"/>
            <a:chExt cx="3773103" cy="3641055"/>
          </a:xfrm>
        </p:grpSpPr>
        <p:grpSp>
          <p:nvGrpSpPr>
            <p:cNvPr id="23" name="Group 22">
              <a:extLst>
                <a:ext uri="{FF2B5EF4-FFF2-40B4-BE49-F238E27FC236}">
                  <a16:creationId xmlns:a16="http://schemas.microsoft.com/office/drawing/2014/main" id="{237A388E-DAFD-42ED-BD38-7589F6BC4BEC}"/>
                </a:ext>
              </a:extLst>
            </p:cNvPr>
            <p:cNvGrpSpPr/>
            <p:nvPr/>
          </p:nvGrpSpPr>
          <p:grpSpPr>
            <a:xfrm>
              <a:off x="4187459" y="1790299"/>
              <a:ext cx="3773103" cy="3641055"/>
              <a:chOff x="4187459" y="1790299"/>
              <a:chExt cx="3773103" cy="3641055"/>
            </a:xfrm>
          </p:grpSpPr>
          <p:sp>
            <p:nvSpPr>
              <p:cNvPr id="12" name="Compare_F057" title="Icon of a counterweight scale">
                <a:extLst>
                  <a:ext uri="{FF2B5EF4-FFF2-40B4-BE49-F238E27FC236}">
                    <a16:creationId xmlns:a16="http://schemas.microsoft.com/office/drawing/2014/main" id="{C94A40FA-48B3-4513-A8DD-4C7D527E91E0}"/>
                  </a:ext>
                </a:extLst>
              </p:cNvPr>
              <p:cNvSpPr>
                <a:spLocks noChangeAspect="1" noEditPoints="1"/>
              </p:cNvSpPr>
              <p:nvPr/>
            </p:nvSpPr>
            <p:spPr bwMode="auto">
              <a:xfrm>
                <a:off x="4353941" y="1961194"/>
                <a:ext cx="3360476" cy="34701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571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411"/>
                <a:endParaRPr lang="en-US" sz="900">
                  <a:gradFill>
                    <a:gsLst>
                      <a:gs pos="0">
                        <a:srgbClr val="505050"/>
                      </a:gs>
                      <a:gs pos="100000">
                        <a:srgbClr val="505050"/>
                      </a:gs>
                    </a:gsLst>
                    <a:lin ang="5400000" scaled="1"/>
                  </a:gradFill>
                  <a:latin typeface="Segoe UI"/>
                </a:endParaRPr>
              </a:p>
            </p:txBody>
          </p:sp>
          <p:sp>
            <p:nvSpPr>
              <p:cNvPr id="21" name="Rectangle 20">
                <a:extLst>
                  <a:ext uri="{FF2B5EF4-FFF2-40B4-BE49-F238E27FC236}">
                    <a16:creationId xmlns:a16="http://schemas.microsoft.com/office/drawing/2014/main" id="{2FA55DA9-E0CF-483E-8045-4DE656AD7B83}"/>
                  </a:ext>
                </a:extLst>
              </p:cNvPr>
              <p:cNvSpPr/>
              <p:nvPr/>
            </p:nvSpPr>
            <p:spPr bwMode="auto">
              <a:xfrm>
                <a:off x="4187459" y="1790299"/>
                <a:ext cx="3773103" cy="2562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GB"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4" name="Straight Connector 23">
              <a:extLst>
                <a:ext uri="{FF2B5EF4-FFF2-40B4-BE49-F238E27FC236}">
                  <a16:creationId xmlns:a16="http://schemas.microsoft.com/office/drawing/2014/main" id="{E662CABA-38FC-4009-957D-EDC2B1AA3A62}"/>
                </a:ext>
              </a:extLst>
            </p:cNvPr>
            <p:cNvCxnSpPr>
              <a:cxnSpLocks/>
            </p:cNvCxnSpPr>
            <p:nvPr/>
          </p:nvCxnSpPr>
          <p:spPr>
            <a:xfrm>
              <a:off x="4353941" y="4352851"/>
              <a:ext cx="3360476"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CBEF0AD3-138E-4682-BB31-C8CB04A58A6E}"/>
              </a:ext>
            </a:extLst>
          </p:cNvPr>
          <p:cNvGrpSpPr/>
          <p:nvPr/>
        </p:nvGrpSpPr>
        <p:grpSpPr>
          <a:xfrm>
            <a:off x="6364713" y="2816437"/>
            <a:ext cx="1127338" cy="1127334"/>
            <a:chOff x="6332226" y="3086685"/>
            <a:chExt cx="1127354" cy="1127350"/>
          </a:xfrm>
        </p:grpSpPr>
        <p:sp>
          <p:nvSpPr>
            <p:cNvPr id="25" name="arrow_16" title="Icon of two arrows that crisscross">
              <a:extLst>
                <a:ext uri="{FF2B5EF4-FFF2-40B4-BE49-F238E27FC236}">
                  <a16:creationId xmlns:a16="http://schemas.microsoft.com/office/drawing/2014/main" id="{AF90DCE4-0C4C-455B-9D0D-E1639DFCCE3B}"/>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2050"/>
              </a:solidFill>
              <a:prstDash val="solid"/>
              <a:miter lim="800000"/>
              <a:headEnd/>
              <a:tailEnd/>
            </a:ln>
          </p:spPr>
          <p:txBody>
            <a:bodyPr vert="horz" wrap="square" lIns="91438" tIns="45719" rIns="91438" bIns="45719" numCol="1" anchor="t" anchorCtr="0" compatLnSpc="1">
              <a:prstTxWarp prst="textNoShape">
                <a:avLst/>
              </a:prstTxWarp>
            </a:bodyPr>
            <a:lstStyle/>
            <a:p>
              <a:pPr defTabSz="914411"/>
              <a:endParaRPr lang="en-US" sz="900">
                <a:gradFill>
                  <a:gsLst>
                    <a:gs pos="0">
                      <a:srgbClr val="505050"/>
                    </a:gs>
                    <a:gs pos="100000">
                      <a:srgbClr val="505050"/>
                    </a:gs>
                  </a:gsLst>
                  <a:lin ang="5400000" scaled="1"/>
                </a:gradFill>
                <a:latin typeface="Segoe UI"/>
              </a:endParaRPr>
            </a:p>
          </p:txBody>
        </p:sp>
        <p:sp>
          <p:nvSpPr>
            <p:cNvPr id="31" name="Oval 30">
              <a:extLst>
                <a:ext uri="{FF2B5EF4-FFF2-40B4-BE49-F238E27FC236}">
                  <a16:creationId xmlns:a16="http://schemas.microsoft.com/office/drawing/2014/main" id="{89A6D934-8DB2-4FA5-A6D2-73D1C1C8D02D}"/>
                </a:ext>
              </a:extLst>
            </p:cNvPr>
            <p:cNvSpPr/>
            <p:nvPr/>
          </p:nvSpPr>
          <p:spPr bwMode="auto">
            <a:xfrm>
              <a:off x="6332226" y="3086685"/>
              <a:ext cx="1127354" cy="1127350"/>
            </a:xfrm>
            <a:prstGeom prst="ellipse">
              <a:avLst/>
            </a:prstGeom>
            <a:noFill/>
            <a:ln w="3810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GB"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a:extLst>
              <a:ext uri="{FF2B5EF4-FFF2-40B4-BE49-F238E27FC236}">
                <a16:creationId xmlns:a16="http://schemas.microsoft.com/office/drawing/2014/main" id="{1BA72449-9793-4949-A847-654FDC3E4741}"/>
              </a:ext>
            </a:extLst>
          </p:cNvPr>
          <p:cNvGrpSpPr/>
          <p:nvPr/>
        </p:nvGrpSpPr>
        <p:grpSpPr>
          <a:xfrm>
            <a:off x="4604513" y="2816437"/>
            <a:ext cx="1127338" cy="1127334"/>
            <a:chOff x="4604491" y="2816428"/>
            <a:chExt cx="1127354" cy="1127350"/>
          </a:xfrm>
        </p:grpSpPr>
        <p:sp>
          <p:nvSpPr>
            <p:cNvPr id="36" name="Oval 35">
              <a:extLst>
                <a:ext uri="{FF2B5EF4-FFF2-40B4-BE49-F238E27FC236}">
                  <a16:creationId xmlns:a16="http://schemas.microsoft.com/office/drawing/2014/main" id="{6EA5FEEE-B195-48D5-8A46-D1DB46081197}"/>
                </a:ext>
              </a:extLst>
            </p:cNvPr>
            <p:cNvSpPr/>
            <p:nvPr/>
          </p:nvSpPr>
          <p:spPr bwMode="auto">
            <a:xfrm>
              <a:off x="4604491" y="2816428"/>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GB"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arrow_5" title="Icon of two arrows pointing across from each other">
              <a:extLst>
                <a:ext uri="{FF2B5EF4-FFF2-40B4-BE49-F238E27FC236}">
                  <a16:creationId xmlns:a16="http://schemas.microsoft.com/office/drawing/2014/main" id="{7B3172F5-F271-4D05-8371-6B30998170AE}"/>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1438" tIns="45719" rIns="91438" bIns="45719" numCol="1" anchor="t" anchorCtr="0" compatLnSpc="1">
              <a:prstTxWarp prst="textNoShape">
                <a:avLst/>
              </a:prstTxWarp>
            </a:bodyPr>
            <a:lstStyle/>
            <a:p>
              <a:pPr defTabSz="914411"/>
              <a:endParaRPr lang="en-US" sz="900">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12137010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B141CF0-D8F6-444E-82F8-33F3924558FA}"/>
              </a:ext>
            </a:extLst>
          </p:cNvPr>
          <p:cNvSpPr txBox="1">
            <a:spLocks/>
          </p:cNvSpPr>
          <p:nvPr/>
        </p:nvSpPr>
        <p:spPr>
          <a:xfrm>
            <a:off x="10062" y="48"/>
            <a:ext cx="12181938" cy="834453"/>
          </a:xfrm>
          <a:prstGeom prst="rect">
            <a:avLst/>
          </a:prstGeom>
        </p:spPr>
        <p:txBody>
          <a:bodyPr vert="horz" lIns="91436" tIns="45718" rIns="91436" bIns="45718"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80">
              <a:defRPr/>
            </a:pPr>
            <a:r>
              <a:rPr lang="en-US" sz="4100" b="1" dirty="0">
                <a:solidFill>
                  <a:srgbClr val="E7E6E6">
                    <a:lumMod val="10000"/>
                  </a:srgbClr>
                </a:solidFill>
                <a:latin typeface="Segoe Semibold" panose="020B0502040504020203" pitchFamily="34" charset="0"/>
                <a:cs typeface="Segoe UI Light" panose="020B0502040204020203" pitchFamily="34" charset="0"/>
              </a:rPr>
              <a:t>Cloud Adoption Framework Governance Model</a:t>
            </a:r>
          </a:p>
          <a:p>
            <a:pPr defTabSz="896580">
              <a:defRPr/>
            </a:pPr>
            <a:r>
              <a:rPr lang="en-US" sz="1600" dirty="0">
                <a:solidFill>
                  <a:srgbClr val="E7E6E6">
                    <a:lumMod val="10000"/>
                  </a:srgbClr>
                </a:solidFill>
                <a:latin typeface="Segoe" panose="020B0502040504020203" pitchFamily="34" charset="0"/>
                <a:cs typeface="Segoe UI Light" panose="020B0502040204020203" pitchFamily="34" charset="0"/>
              </a:rPr>
              <a:t>Governance End State that fosters trust and builds confidence</a:t>
            </a:r>
          </a:p>
        </p:txBody>
      </p:sp>
      <p:sp>
        <p:nvSpPr>
          <p:cNvPr id="8" name="TextBox 7">
            <a:extLst>
              <a:ext uri="{FF2B5EF4-FFF2-40B4-BE49-F238E27FC236}">
                <a16:creationId xmlns:a16="http://schemas.microsoft.com/office/drawing/2014/main" id="{D8D18157-A763-4D9A-8E9F-63D99DB665BF}"/>
              </a:ext>
            </a:extLst>
          </p:cNvPr>
          <p:cNvSpPr txBox="1"/>
          <p:nvPr/>
        </p:nvSpPr>
        <p:spPr>
          <a:xfrm>
            <a:off x="7812134" y="1240465"/>
            <a:ext cx="4175872" cy="1280730"/>
          </a:xfrm>
          <a:prstGeom prst="rect">
            <a:avLst/>
          </a:prstGeom>
          <a:noFill/>
          <a:ln>
            <a:solidFill>
              <a:schemeClr val="accent5"/>
            </a:solidFill>
          </a:ln>
        </p:spPr>
        <p:txBody>
          <a:bodyPr wrap="square" lIns="179306" tIns="143444" rIns="179306" bIns="143444" rtlCol="0">
            <a:spAutoFit/>
          </a:bodyPr>
          <a:lstStyle/>
          <a:p>
            <a:pPr defTabSz="914565">
              <a:lnSpc>
                <a:spcPct val="90000"/>
              </a:lnSpc>
              <a:spcAft>
                <a:spcPts val="588"/>
              </a:spcAft>
              <a:defRPr/>
            </a:pPr>
            <a:r>
              <a:rPr lang="en-US" b="1" dirty="0">
                <a:solidFill>
                  <a:srgbClr val="0078D4"/>
                </a:solidFill>
                <a:latin typeface="Segoe" panose="020B0502040504020203" pitchFamily="34" charset="0"/>
              </a:rPr>
              <a:t>Corporate Policy</a:t>
            </a:r>
            <a:endParaRPr lang="en-US" sz="1600" b="1" dirty="0">
              <a:solidFill>
                <a:srgbClr val="0078D4"/>
              </a:solidFill>
              <a:latin typeface="Segoe" panose="020B0502040504020203" pitchFamily="34" charset="0"/>
            </a:endParaRPr>
          </a:p>
          <a:p>
            <a:pPr defTabSz="914565">
              <a:lnSpc>
                <a:spcPct val="90000"/>
              </a:lnSpc>
              <a:spcAft>
                <a:spcPts val="588"/>
              </a:spcAft>
              <a:defRPr/>
            </a:pPr>
            <a:r>
              <a:rPr lang="en-US" sz="1600" dirty="0">
                <a:gradFill>
                  <a:gsLst>
                    <a:gs pos="2917">
                      <a:srgbClr val="353535"/>
                    </a:gs>
                    <a:gs pos="30000">
                      <a:srgbClr val="353535"/>
                    </a:gs>
                  </a:gsLst>
                  <a:lin ang="5400000" scaled="0"/>
                </a:gradFill>
                <a:latin typeface="Segoe" panose="020B0502040504020203" pitchFamily="34" charset="0"/>
              </a:rPr>
              <a:t>Governance is a big, intimidating topic. Establish proper scope by mitigating </a:t>
            </a:r>
            <a:r>
              <a:rPr lang="en-US" sz="1600" b="1" i="1" dirty="0">
                <a:gradFill>
                  <a:gsLst>
                    <a:gs pos="2917">
                      <a:srgbClr val="353535"/>
                    </a:gs>
                    <a:gs pos="30000">
                      <a:srgbClr val="353535"/>
                    </a:gs>
                  </a:gsLst>
                  <a:lin ang="5400000" scaled="0"/>
                </a:gradFill>
                <a:latin typeface="Segoe" panose="020B0502040504020203" pitchFamily="34" charset="0"/>
              </a:rPr>
              <a:t>tangible</a:t>
            </a:r>
            <a:r>
              <a:rPr lang="en-US" sz="1600" dirty="0">
                <a:gradFill>
                  <a:gsLst>
                    <a:gs pos="2917">
                      <a:srgbClr val="353535"/>
                    </a:gs>
                    <a:gs pos="30000">
                      <a:srgbClr val="353535"/>
                    </a:gs>
                  </a:gsLst>
                  <a:lin ang="5400000" scaled="0"/>
                </a:gradFill>
                <a:latin typeface="Segoe" panose="020B0502040504020203" pitchFamily="34" charset="0"/>
              </a:rPr>
              <a:t> risks through corporate policy.</a:t>
            </a:r>
          </a:p>
        </p:txBody>
      </p:sp>
      <p:sp>
        <p:nvSpPr>
          <p:cNvPr id="9" name="TextBox 8">
            <a:extLst>
              <a:ext uri="{FF2B5EF4-FFF2-40B4-BE49-F238E27FC236}">
                <a16:creationId xmlns:a16="http://schemas.microsoft.com/office/drawing/2014/main" id="{34A611D5-96C7-42A0-996A-6A1E12D9C3D5}"/>
              </a:ext>
            </a:extLst>
          </p:cNvPr>
          <p:cNvSpPr txBox="1"/>
          <p:nvPr/>
        </p:nvSpPr>
        <p:spPr>
          <a:xfrm>
            <a:off x="7812134" y="2521195"/>
            <a:ext cx="4175872" cy="1502329"/>
          </a:xfrm>
          <a:prstGeom prst="rect">
            <a:avLst/>
          </a:prstGeom>
          <a:noFill/>
          <a:ln>
            <a:solidFill>
              <a:schemeClr val="accent5"/>
            </a:solidFill>
          </a:ln>
        </p:spPr>
        <p:txBody>
          <a:bodyPr wrap="square" lIns="179306" tIns="143444" rIns="179306" bIns="143444" rtlCol="0">
            <a:spAutoFit/>
          </a:bodyPr>
          <a:lstStyle/>
          <a:p>
            <a:pPr defTabSz="914565">
              <a:lnSpc>
                <a:spcPct val="90000"/>
              </a:lnSpc>
              <a:spcAft>
                <a:spcPts val="588"/>
              </a:spcAft>
              <a:defRPr/>
            </a:pPr>
            <a:r>
              <a:rPr lang="en-US" b="1" dirty="0">
                <a:solidFill>
                  <a:srgbClr val="0078D4"/>
                </a:solidFill>
                <a:latin typeface="Segoe" panose="020B0502040504020203" pitchFamily="34" charset="0"/>
              </a:rPr>
              <a:t>Cloud Governance Disciplines</a:t>
            </a:r>
          </a:p>
          <a:p>
            <a:pPr defTabSz="914565">
              <a:lnSpc>
                <a:spcPct val="90000"/>
              </a:lnSpc>
              <a:spcAft>
                <a:spcPts val="588"/>
              </a:spcAft>
              <a:defRPr/>
            </a:pPr>
            <a:r>
              <a:rPr lang="en-US" sz="1600" dirty="0">
                <a:gradFill>
                  <a:gsLst>
                    <a:gs pos="2917">
                      <a:srgbClr val="353535"/>
                    </a:gs>
                    <a:gs pos="30000">
                      <a:srgbClr val="353535"/>
                    </a:gs>
                  </a:gsLst>
                  <a:lin ang="5400000" scaled="0"/>
                </a:gradFill>
                <a:latin typeface="Segoe" panose="020B0502040504020203" pitchFamily="34" charset="0"/>
              </a:rPr>
              <a:t>Governance is a team sport. Empower multiple team members by decomposing corporate policy changes into five actionable disciplines.</a:t>
            </a:r>
          </a:p>
        </p:txBody>
      </p:sp>
      <p:pic>
        <p:nvPicPr>
          <p:cNvPr id="4" name="Picture 3">
            <a:extLst>
              <a:ext uri="{FF2B5EF4-FFF2-40B4-BE49-F238E27FC236}">
                <a16:creationId xmlns:a16="http://schemas.microsoft.com/office/drawing/2014/main" id="{E7149261-701B-4912-A8E7-EBEEA4556CB8}"/>
              </a:ext>
            </a:extLst>
          </p:cNvPr>
          <p:cNvPicPr>
            <a:picLocks noChangeAspect="1"/>
          </p:cNvPicPr>
          <p:nvPr/>
        </p:nvPicPr>
        <p:blipFill>
          <a:blip r:embed="rId3"/>
          <a:stretch>
            <a:fillRect/>
          </a:stretch>
        </p:blipFill>
        <p:spPr>
          <a:xfrm>
            <a:off x="84727" y="1240465"/>
            <a:ext cx="7664256" cy="3863799"/>
          </a:xfrm>
          <a:prstGeom prst="rect">
            <a:avLst/>
          </a:prstGeom>
          <a:ln>
            <a:solidFill>
              <a:srgbClr val="0070C0"/>
            </a:solidFill>
          </a:ln>
        </p:spPr>
      </p:pic>
      <p:sp>
        <p:nvSpPr>
          <p:cNvPr id="6" name="TextBox 5">
            <a:extLst>
              <a:ext uri="{FF2B5EF4-FFF2-40B4-BE49-F238E27FC236}">
                <a16:creationId xmlns:a16="http://schemas.microsoft.com/office/drawing/2014/main" id="{379C50FE-4B85-4005-B54E-3B1B9F4AF4CA}"/>
              </a:ext>
            </a:extLst>
          </p:cNvPr>
          <p:cNvSpPr txBox="1"/>
          <p:nvPr/>
        </p:nvSpPr>
        <p:spPr>
          <a:xfrm>
            <a:off x="75849" y="5104264"/>
            <a:ext cx="7664256" cy="1059131"/>
          </a:xfrm>
          <a:prstGeom prst="rect">
            <a:avLst/>
          </a:prstGeom>
          <a:noFill/>
          <a:ln>
            <a:solidFill>
              <a:schemeClr val="accent5"/>
            </a:solidFill>
          </a:ln>
        </p:spPr>
        <p:txBody>
          <a:bodyPr wrap="square" lIns="179306" tIns="143444" rIns="179306" bIns="143444" rtlCol="0">
            <a:spAutoFit/>
          </a:bodyPr>
          <a:lstStyle/>
          <a:p>
            <a:pPr defTabSz="914565">
              <a:lnSpc>
                <a:spcPct val="90000"/>
              </a:lnSpc>
              <a:spcAft>
                <a:spcPts val="588"/>
              </a:spcAft>
              <a:defRPr/>
            </a:pPr>
            <a:r>
              <a:rPr lang="en-US" b="1">
                <a:solidFill>
                  <a:srgbClr val="0078D4"/>
                </a:solidFill>
                <a:latin typeface="Segoe" panose="020B0502040504020203" pitchFamily="34" charset="0"/>
              </a:rPr>
              <a:t>Cloud Governance Team</a:t>
            </a:r>
          </a:p>
          <a:p>
            <a:pPr defTabSz="914565">
              <a:lnSpc>
                <a:spcPct val="90000"/>
              </a:lnSpc>
              <a:spcAft>
                <a:spcPts val="588"/>
              </a:spcAft>
              <a:defRPr/>
            </a:pPr>
            <a:r>
              <a:rPr lang="en-US" sz="1600">
                <a:gradFill>
                  <a:gsLst>
                    <a:gs pos="2917">
                      <a:srgbClr val="353535"/>
                    </a:gs>
                    <a:gs pos="30000">
                      <a:srgbClr val="353535"/>
                    </a:gs>
                  </a:gsLst>
                  <a:lin ang="5400000" scaled="0"/>
                </a:gradFill>
                <a:latin typeface="Segoe" panose="020B0502040504020203" pitchFamily="34" charset="0"/>
              </a:rPr>
              <a:t>A team of governance minded cloud architects can evolve these disciplines, ensure governance consistency, and accelerate deployment.</a:t>
            </a:r>
          </a:p>
        </p:txBody>
      </p:sp>
      <p:sp>
        <p:nvSpPr>
          <p:cNvPr id="7" name="TextBox 6">
            <a:extLst>
              <a:ext uri="{FF2B5EF4-FFF2-40B4-BE49-F238E27FC236}">
                <a16:creationId xmlns:a16="http://schemas.microsoft.com/office/drawing/2014/main" id="{E023D9C5-0227-464B-8458-9EFDB3240693}"/>
              </a:ext>
            </a:extLst>
          </p:cNvPr>
          <p:cNvSpPr txBox="1"/>
          <p:nvPr/>
        </p:nvSpPr>
        <p:spPr>
          <a:xfrm>
            <a:off x="7812135" y="4023524"/>
            <a:ext cx="4175872" cy="1723932"/>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b="1" dirty="0">
                <a:solidFill>
                  <a:srgbClr val="0078D4"/>
                </a:solidFill>
                <a:latin typeface="Segoe" panose="020B0502040504020203" pitchFamily="34" charset="0"/>
              </a:rPr>
              <a:t>Governance MVP</a:t>
            </a:r>
            <a:endParaRPr lang="en-US" sz="1600" b="1" dirty="0">
              <a:solidFill>
                <a:srgbClr val="0078D4"/>
              </a:solidFill>
              <a:latin typeface="Segoe" panose="020B0502040504020203" pitchFamily="34" charset="0"/>
            </a:endParaRPr>
          </a:p>
          <a:p>
            <a:pPr defTabSz="914554">
              <a:lnSpc>
                <a:spcPct val="90000"/>
              </a:lnSpc>
              <a:spcAft>
                <a:spcPts val="588"/>
              </a:spcAft>
            </a:pPr>
            <a:r>
              <a:rPr lang="en-US" sz="1600" dirty="0">
                <a:gradFill>
                  <a:gsLst>
                    <a:gs pos="2917">
                      <a:srgbClr val="353535"/>
                    </a:gs>
                    <a:gs pos="30000">
                      <a:srgbClr val="353535"/>
                    </a:gs>
                  </a:gsLst>
                  <a:lin ang="5400000" scaled="0"/>
                </a:gradFill>
                <a:latin typeface="Segoe" panose="020B0502040504020203" pitchFamily="34" charset="0"/>
              </a:rPr>
              <a:t>Start small. Establish a foundation that can quickly evolve as cloud adoption and cloud governance mature. Mitigate tangible risks identified in the cloud adoption plans.</a:t>
            </a:r>
          </a:p>
        </p:txBody>
      </p:sp>
    </p:spTree>
    <p:extLst>
      <p:ext uri="{BB962C8B-B14F-4D97-AF65-F5344CB8AC3E}">
        <p14:creationId xmlns:p14="http://schemas.microsoft.com/office/powerpoint/2010/main" val="3425009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824B21-C786-41F9-811F-784C6DBD73CF}"/>
              </a:ext>
            </a:extLst>
          </p:cNvPr>
          <p:cNvPicPr>
            <a:picLocks noChangeAspect="1"/>
          </p:cNvPicPr>
          <p:nvPr/>
        </p:nvPicPr>
        <p:blipFill>
          <a:blip r:embed="rId3"/>
          <a:stretch>
            <a:fillRect/>
          </a:stretch>
        </p:blipFill>
        <p:spPr>
          <a:xfrm>
            <a:off x="2280106" y="899516"/>
            <a:ext cx="7480020" cy="3770918"/>
          </a:xfrm>
          <a:prstGeom prst="rect">
            <a:avLst/>
          </a:prstGeom>
          <a:solidFill>
            <a:srgbClr val="253B5D"/>
          </a:solidFill>
        </p:spPr>
      </p:pic>
      <p:sp>
        <p:nvSpPr>
          <p:cNvPr id="3" name="Title 1">
            <a:extLst>
              <a:ext uri="{FF2B5EF4-FFF2-40B4-BE49-F238E27FC236}">
                <a16:creationId xmlns:a16="http://schemas.microsoft.com/office/drawing/2014/main" id="{EB141CF0-D8F6-444E-82F8-33F3924558FA}"/>
              </a:ext>
            </a:extLst>
          </p:cNvPr>
          <p:cNvSpPr txBox="1">
            <a:spLocks/>
          </p:cNvSpPr>
          <p:nvPr/>
        </p:nvSpPr>
        <p:spPr>
          <a:xfrm>
            <a:off x="192362" y="196246"/>
            <a:ext cx="11655509" cy="609913"/>
          </a:xfrm>
          <a:prstGeom prst="rect">
            <a:avLst/>
          </a:prstGeom>
        </p:spPr>
        <p:txBody>
          <a:bodyPr vert="horz" lIns="91436" tIns="45718" rIns="91436" bIns="4571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411"/>
            <a:r>
              <a:rPr lang="en-US" sz="4000" b="1">
                <a:solidFill>
                  <a:srgbClr val="E7E6E6">
                    <a:lumMod val="10000"/>
                  </a:srgbClr>
                </a:solidFill>
                <a:latin typeface="Segoe Semibold" panose="020B0502040504020203" pitchFamily="34" charset="0"/>
                <a:cs typeface="Segoe UI Light" panose="020B0502040204020203" pitchFamily="34" charset="0"/>
              </a:rPr>
              <a:t>Making Governance Actionable with Native Tools</a:t>
            </a:r>
          </a:p>
        </p:txBody>
      </p:sp>
      <p:sp>
        <p:nvSpPr>
          <p:cNvPr id="8" name="Callout: Bent Line with Accent Bar 7">
            <a:extLst>
              <a:ext uri="{FF2B5EF4-FFF2-40B4-BE49-F238E27FC236}">
                <a16:creationId xmlns:a16="http://schemas.microsoft.com/office/drawing/2014/main" id="{A7ECE3D6-A521-43EE-8945-91D066C01A47}"/>
              </a:ext>
            </a:extLst>
          </p:cNvPr>
          <p:cNvSpPr/>
          <p:nvPr/>
        </p:nvSpPr>
        <p:spPr bwMode="auto">
          <a:xfrm flipH="1">
            <a:off x="68392" y="2640926"/>
            <a:ext cx="1912590" cy="1460010"/>
          </a:xfrm>
          <a:prstGeom prst="accentCallout2">
            <a:avLst>
              <a:gd name="adj1" fmla="val 18750"/>
              <a:gd name="adj2" fmla="val -8333"/>
              <a:gd name="adj3" fmla="val 18750"/>
              <a:gd name="adj4" fmla="val -16667"/>
              <a:gd name="adj5" fmla="val 31469"/>
              <a:gd name="adj6" fmla="val -21712"/>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Blueprints</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Policy</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itchFamily="34" charset="0"/>
                <a:cs typeface="Segoe UI" panose="020B0502040204020203" pitchFamily="34" charset="0"/>
              </a:rPr>
              <a:t>Azure Cost Management</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itchFamily="34" charset="0"/>
                <a:cs typeface="Segoe UI" panose="020B0502040204020203" pitchFamily="34" charset="0"/>
              </a:rPr>
              <a:t>Azure Advisor</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Portal</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EA Content Pack</a:t>
            </a:r>
          </a:p>
        </p:txBody>
      </p:sp>
      <p:sp>
        <p:nvSpPr>
          <p:cNvPr id="17" name="Callout: Bent Line with Accent Bar 16">
            <a:extLst>
              <a:ext uri="{FF2B5EF4-FFF2-40B4-BE49-F238E27FC236}">
                <a16:creationId xmlns:a16="http://schemas.microsoft.com/office/drawing/2014/main" id="{E62FE584-50D4-4042-94F6-99E6A9046142}"/>
              </a:ext>
            </a:extLst>
          </p:cNvPr>
          <p:cNvSpPr/>
          <p:nvPr/>
        </p:nvSpPr>
        <p:spPr bwMode="auto">
          <a:xfrm flipH="1">
            <a:off x="1024687" y="4897563"/>
            <a:ext cx="2112311" cy="1723163"/>
          </a:xfrm>
          <a:prstGeom prst="accentCallout2">
            <a:avLst>
              <a:gd name="adj1" fmla="val 18750"/>
              <a:gd name="adj2" fmla="val -8333"/>
              <a:gd name="adj3" fmla="val 18750"/>
              <a:gd name="adj4" fmla="val -16667"/>
              <a:gd name="adj5" fmla="val -128154"/>
              <a:gd name="adj6" fmla="val -28732"/>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Blueprints</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Policy</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itchFamily="34" charset="0"/>
                <a:cs typeface="Segoe UI" panose="020B0502040204020203" pitchFamily="34" charset="0"/>
              </a:rPr>
              <a:t>Azure Security Center</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itchFamily="34" charset="0"/>
                <a:cs typeface="Segoe UI" panose="020B0502040204020203" pitchFamily="34" charset="0"/>
              </a:rPr>
              <a:t>Azure Sentinel</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Subscription Design</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Encryption</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Hybrid Identity</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Networking</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Automation</a:t>
            </a:r>
          </a:p>
        </p:txBody>
      </p:sp>
      <p:sp>
        <p:nvSpPr>
          <p:cNvPr id="20" name="Callout: Bent Line with Accent Bar 19">
            <a:extLst>
              <a:ext uri="{FF2B5EF4-FFF2-40B4-BE49-F238E27FC236}">
                <a16:creationId xmlns:a16="http://schemas.microsoft.com/office/drawing/2014/main" id="{EDBD5A54-5802-46B3-B553-8863615CA15E}"/>
              </a:ext>
            </a:extLst>
          </p:cNvPr>
          <p:cNvSpPr/>
          <p:nvPr/>
        </p:nvSpPr>
        <p:spPr bwMode="auto">
          <a:xfrm>
            <a:off x="5139706" y="5145317"/>
            <a:ext cx="1912590" cy="1553313"/>
          </a:xfrm>
          <a:prstGeom prst="accentCallout2">
            <a:avLst>
              <a:gd name="adj1" fmla="val 18750"/>
              <a:gd name="adj2" fmla="val -8333"/>
              <a:gd name="adj3" fmla="val 18750"/>
              <a:gd name="adj4" fmla="val -16667"/>
              <a:gd name="adj5" fmla="val -94066"/>
              <a:gd name="adj6" fmla="val 292"/>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Blueprints</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Policy</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itchFamily="34" charset="0"/>
                <a:cs typeface="Segoe UI" panose="020B0502040204020203" pitchFamily="34" charset="0"/>
              </a:rPr>
              <a:t>Azure Monitor</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itchFamily="34" charset="0"/>
                <a:cs typeface="Segoe UI" panose="020B0502040204020203" pitchFamily="34" charset="0"/>
              </a:rPr>
              <a:t>Azure Advisor</a:t>
            </a:r>
            <a:endParaRPr lang="en-US" sz="1100">
              <a:solidFill>
                <a:prstClr val="black"/>
              </a:solidFill>
              <a:latin typeface="Segoe" panose="020B0502040504020203" pitchFamily="34" charset="0"/>
              <a:ea typeface="Segoe UI" pitchFamily="34" charset="0"/>
              <a:cs typeface="Segoe UI" panose="020B0502040204020203" pitchFamily="34" charset="0"/>
            </a:endParaRP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Resource Manager Templates</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Resource Graph</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Management Groups</a:t>
            </a:r>
          </a:p>
        </p:txBody>
      </p:sp>
      <p:sp>
        <p:nvSpPr>
          <p:cNvPr id="21" name="Callout: Bent Line with Accent Bar 20">
            <a:extLst>
              <a:ext uri="{FF2B5EF4-FFF2-40B4-BE49-F238E27FC236}">
                <a16:creationId xmlns:a16="http://schemas.microsoft.com/office/drawing/2014/main" id="{A57283E3-5F3F-4FFB-BD5B-CEF0D26EA324}"/>
              </a:ext>
            </a:extLst>
          </p:cNvPr>
          <p:cNvSpPr/>
          <p:nvPr/>
        </p:nvSpPr>
        <p:spPr bwMode="auto">
          <a:xfrm>
            <a:off x="7847535" y="5249221"/>
            <a:ext cx="1912590" cy="1319178"/>
          </a:xfrm>
          <a:prstGeom prst="accentCallout2">
            <a:avLst>
              <a:gd name="adj1" fmla="val 18750"/>
              <a:gd name="adj2" fmla="val -8333"/>
              <a:gd name="adj3" fmla="val 18750"/>
              <a:gd name="adj4" fmla="val -16667"/>
              <a:gd name="adj5" fmla="val -76963"/>
              <a:gd name="adj6" fmla="val -8324"/>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anose="020B0502040204020203" pitchFamily="34" charset="0"/>
                <a:cs typeface="Segoe UI" panose="020B0502040204020203" pitchFamily="34" charset="0"/>
              </a:rPr>
              <a:t>Azure Blueprints</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anose="020B0502040204020203" pitchFamily="34" charset="0"/>
                <a:cs typeface="Segoe UI" panose="020B0502040204020203" pitchFamily="34" charset="0"/>
              </a:rPr>
              <a:t>RBAC</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AD</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AD B2B</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AD B2C</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Directory Federation</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Directory Replication</a:t>
            </a:r>
          </a:p>
          <a:p>
            <a:pPr marL="168109" indent="-168109" defTabSz="914300" fontAlgn="base">
              <a:lnSpc>
                <a:spcPct val="90000"/>
              </a:lnSpc>
              <a:spcBef>
                <a:spcPct val="0"/>
              </a:spcBef>
              <a:spcAft>
                <a:spcPct val="0"/>
              </a:spcAft>
              <a:buFont typeface="Arial" panose="020B0604020202020204" pitchFamily="34" charset="0"/>
              <a:buChar char="•"/>
            </a:pPr>
            <a:endParaRPr lang="en-US" sz="1100">
              <a:solidFill>
                <a:prstClr val="black"/>
              </a:solidFill>
              <a:latin typeface="Segoe" panose="020B0502040504020203" pitchFamily="34" charset="0"/>
              <a:ea typeface="Segoe UI" pitchFamily="34" charset="0"/>
              <a:cs typeface="Segoe UI" panose="020B0502040204020203" pitchFamily="34" charset="0"/>
            </a:endParaRPr>
          </a:p>
        </p:txBody>
      </p:sp>
      <p:sp>
        <p:nvSpPr>
          <p:cNvPr id="23" name="Callout: Bent Line with Accent Bar 22">
            <a:extLst>
              <a:ext uri="{FF2B5EF4-FFF2-40B4-BE49-F238E27FC236}">
                <a16:creationId xmlns:a16="http://schemas.microsoft.com/office/drawing/2014/main" id="{3F9AD885-8AC1-4E32-AFD0-CB989AF275AA}"/>
              </a:ext>
            </a:extLst>
          </p:cNvPr>
          <p:cNvSpPr/>
          <p:nvPr/>
        </p:nvSpPr>
        <p:spPr bwMode="auto">
          <a:xfrm>
            <a:off x="10140408" y="2640925"/>
            <a:ext cx="1912590" cy="2130119"/>
          </a:xfrm>
          <a:prstGeom prst="accentCallout2">
            <a:avLst>
              <a:gd name="adj1" fmla="val 18750"/>
              <a:gd name="adj2" fmla="val -8333"/>
              <a:gd name="adj3" fmla="val 18750"/>
              <a:gd name="adj4" fmla="val -16667"/>
              <a:gd name="adj5" fmla="val 38048"/>
              <a:gd name="adj6" fmla="val -30312"/>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Blueprint</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Azure Policy</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Resource Grouping &amp; Tagging</a:t>
            </a:r>
          </a:p>
          <a:p>
            <a:pPr marL="168109" indent="-168109" defTabSz="914300" fontAlgn="base">
              <a:lnSpc>
                <a:spcPct val="90000"/>
              </a:lnSpc>
              <a:spcBef>
                <a:spcPct val="0"/>
              </a:spcBef>
              <a:spcAft>
                <a:spcPct val="0"/>
              </a:spcAft>
              <a:buFont typeface="Arial" panose="020B0604020202020204" pitchFamily="34" charset="0"/>
              <a:buChar char="•"/>
            </a:pPr>
            <a:r>
              <a:rPr lang="en-US" sz="1100" b="1">
                <a:solidFill>
                  <a:prstClr val="black"/>
                </a:solidFill>
                <a:latin typeface="Segoe" panose="020B0502040504020203" pitchFamily="34" charset="0"/>
                <a:ea typeface="Segoe UI" pitchFamily="34" charset="0"/>
                <a:cs typeface="Segoe UI" panose="020B0502040204020203" pitchFamily="34" charset="0"/>
              </a:rPr>
              <a:t>Resource Manager Templates</a:t>
            </a:r>
          </a:p>
          <a:p>
            <a:pPr marL="168109" indent="-168109" defTabSz="914300" fontAlgn="base">
              <a:lnSpc>
                <a:spcPct val="90000"/>
              </a:lnSpc>
              <a:spcBef>
                <a:spcPct val="0"/>
              </a:spcBef>
              <a:spcAft>
                <a:spcPct val="0"/>
              </a:spcAft>
              <a:buFont typeface="Arial" panose="020B0604020202020204" pitchFamily="34" charset="0"/>
              <a:buChar char="•"/>
            </a:pPr>
            <a:r>
              <a:rPr lang="en-US" sz="1100" b="1" i="1">
                <a:solidFill>
                  <a:prstClr val="black"/>
                </a:solidFill>
                <a:latin typeface="Segoe" panose="020B0502040504020203" pitchFamily="34" charset="0"/>
                <a:ea typeface="Segoe UI" panose="020B0502040204020203" pitchFamily="34" charset="0"/>
                <a:cs typeface="Segoe UI" panose="020B0502040204020203" pitchFamily="34" charset="0"/>
              </a:rPr>
              <a:t>Azure Advisor</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DevOps</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Site Recovery</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Backup</a:t>
            </a:r>
          </a:p>
          <a:p>
            <a:pPr marL="168109" indent="-168109" defTabSz="914300" fontAlgn="base">
              <a:lnSpc>
                <a:spcPct val="90000"/>
              </a:lnSpc>
              <a:spcBef>
                <a:spcPct val="0"/>
              </a:spcBef>
              <a:spcAft>
                <a:spcPct val="0"/>
              </a:spcAft>
              <a:buFont typeface="Arial" panose="020B0604020202020204" pitchFamily="34" charset="0"/>
              <a:buChar char="•"/>
            </a:pPr>
            <a:r>
              <a:rPr lang="en-US" sz="1100">
                <a:solidFill>
                  <a:prstClr val="black"/>
                </a:solidFill>
                <a:latin typeface="Segoe" panose="020B0502040504020203" pitchFamily="34" charset="0"/>
                <a:ea typeface="Segoe UI" pitchFamily="34" charset="0"/>
                <a:cs typeface="Segoe UI" panose="020B0502040204020203" pitchFamily="34" charset="0"/>
              </a:rPr>
              <a:t>Azure Automation</a:t>
            </a:r>
          </a:p>
        </p:txBody>
      </p:sp>
      <p:sp>
        <p:nvSpPr>
          <p:cNvPr id="9" name="Callout: Bent Line with Accent Bar 8">
            <a:extLst>
              <a:ext uri="{FF2B5EF4-FFF2-40B4-BE49-F238E27FC236}">
                <a16:creationId xmlns:a16="http://schemas.microsoft.com/office/drawing/2014/main" id="{43150378-A2AA-458C-94E5-3DC584019170}"/>
              </a:ext>
            </a:extLst>
          </p:cNvPr>
          <p:cNvSpPr/>
          <p:nvPr/>
        </p:nvSpPr>
        <p:spPr bwMode="auto">
          <a:xfrm>
            <a:off x="10140408" y="1092166"/>
            <a:ext cx="1912590" cy="1356109"/>
          </a:xfrm>
          <a:prstGeom prst="accentCallout2">
            <a:avLst>
              <a:gd name="adj1" fmla="val 18750"/>
              <a:gd name="adj2" fmla="val -8333"/>
              <a:gd name="adj3" fmla="val 18750"/>
              <a:gd name="adj4" fmla="val -16667"/>
              <a:gd name="adj5" fmla="val 51840"/>
              <a:gd name="adj6" fmla="val -42989"/>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6" tIns="143444" rIns="179306" bIns="143444" numCol="1" spcCol="0" rtlCol="0" fromWordArt="0" anchor="t" anchorCtr="0" forceAA="0" compatLnSpc="1">
            <a:prstTxWarp prst="textNoShape">
              <a:avLst/>
            </a:prstTxWarp>
            <a:noAutofit/>
          </a:bodyPr>
          <a:lstStyle/>
          <a:p>
            <a:pPr defTabSz="914300" fontAlgn="base">
              <a:lnSpc>
                <a:spcPct val="90000"/>
              </a:lnSpc>
              <a:spcBef>
                <a:spcPct val="0"/>
              </a:spcBef>
              <a:spcAft>
                <a:spcPct val="0"/>
              </a:spcAft>
            </a:pPr>
            <a:r>
              <a:rPr lang="en-US" sz="1100" b="1">
                <a:solidFill>
                  <a:prstClr val="black"/>
                </a:solidFill>
                <a:latin typeface="Segoe" panose="020B0502040504020203" pitchFamily="34" charset="0"/>
                <a:ea typeface="Segoe UI" panose="020B0502040204020203" pitchFamily="34" charset="0"/>
                <a:cs typeface="Segoe UI" panose="020B0502040204020203" pitchFamily="34" charset="0"/>
              </a:rPr>
              <a:t>Azure Monitor </a:t>
            </a:r>
          </a:p>
        </p:txBody>
      </p:sp>
    </p:spTree>
    <p:extLst>
      <p:ext uri="{BB962C8B-B14F-4D97-AF65-F5344CB8AC3E}">
        <p14:creationId xmlns:p14="http://schemas.microsoft.com/office/powerpoint/2010/main" val="236972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20" grpId="0" animBg="1"/>
      <p:bldP spid="21" grpId="0" animBg="1"/>
      <p:bldP spid="23" grpId="0"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3.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4.xml><?xml version="1.0" encoding="utf-8"?>
<a:theme xmlns:a="http://schemas.openxmlformats.org/drawingml/2006/main" name="CloudOS">
  <a:themeElements>
    <a:clrScheme name="C+E 2016">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1_LIGHT GRAY TEMPLATE">
  <a:themeElements>
    <a:clrScheme name="Custom 2">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1A1A1A"/>
      </a:hlink>
      <a:folHlink>
        <a:srgbClr val="1A1A1A"/>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SSM_FY19_Customer_Deck_Template.potx" id="{191013D2-EBBC-45A1-81C2-6606E00D9750}" vid="{E9D838B4-C023-40BC-B596-25C6F03BDA4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9BB234200C6174BA1143AC7CFCC6FA8" ma:contentTypeVersion="9" ma:contentTypeDescription="Create a new document." ma:contentTypeScope="" ma:versionID="5b67d7acbf2ebbb8c4c36172d5369000">
  <xsd:schema xmlns:xsd="http://www.w3.org/2001/XMLSchema" xmlns:xs="http://www.w3.org/2001/XMLSchema" xmlns:p="http://schemas.microsoft.com/office/2006/metadata/properties" xmlns:ns2="ad3ee108-5501-452e-a9d7-d1cad88f9598" xmlns:ns3="0d923eac-bfb4-4245-8744-7b25224dfe7c" targetNamespace="http://schemas.microsoft.com/office/2006/metadata/properties" ma:root="true" ma:fieldsID="f550dee1b596e397e704720beffbd427" ns2:_="" ns3:_="">
    <xsd:import namespace="ad3ee108-5501-452e-a9d7-d1cad88f9598"/>
    <xsd:import namespace="0d923eac-bfb4-4245-8744-7b25224dfe7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3ee108-5501-452e-a9d7-d1cad88f95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d923eac-bfb4-4245-8744-7b25224dfe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092DBE-B9D8-4548-9340-3D3D771BDA1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0317627-719A-441B-BFB6-58386AD7555D}">
  <ds:schemaRefs>
    <ds:schemaRef ds:uri="http://schemas.microsoft.com/sharepoint/v3/contenttype/forms"/>
  </ds:schemaRefs>
</ds:datastoreItem>
</file>

<file path=customXml/itemProps3.xml><?xml version="1.0" encoding="utf-8"?>
<ds:datastoreItem xmlns:ds="http://schemas.openxmlformats.org/officeDocument/2006/customXml" ds:itemID="{5DC86D9B-A711-4F2D-9BE0-514058C460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3ee108-5501-452e-a9d7-d1cad88f9598"/>
    <ds:schemaRef ds:uri="0d923eac-bfb4-4245-8744-7b25224df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4178</TotalTime>
  <Words>3793</Words>
  <Application>Microsoft Office PowerPoint</Application>
  <PresentationFormat>Widescreen</PresentationFormat>
  <Paragraphs>474</Paragraphs>
  <Slides>43</Slides>
  <Notes>22</Notes>
  <HiddenSlides>2</HiddenSlides>
  <MMClips>0</MMClips>
  <ScaleCrop>false</ScaleCrop>
  <HeadingPairs>
    <vt:vector size="4" baseType="variant">
      <vt:variant>
        <vt:lpstr>Theme</vt:lpstr>
      </vt:variant>
      <vt:variant>
        <vt:i4>6</vt:i4>
      </vt:variant>
      <vt:variant>
        <vt:lpstr>Slide Titles</vt:lpstr>
      </vt:variant>
      <vt:variant>
        <vt:i4>43</vt:i4>
      </vt:variant>
    </vt:vector>
  </HeadingPairs>
  <TitlesOfParts>
    <vt:vector size="49" baseType="lpstr">
      <vt:lpstr>Office Theme</vt:lpstr>
      <vt:lpstr>3_WHITE TEMPLATE</vt:lpstr>
      <vt:lpstr>9-51052_Microsoft_Ready_Template_Light</vt:lpstr>
      <vt:lpstr>CloudOS</vt:lpstr>
      <vt:lpstr>5-50203_Microsoft_Ignite_Template</vt:lpstr>
      <vt:lpstr>1_LIGHT GRAY TEMPLATE</vt:lpstr>
      <vt:lpstr>PowerPoint Presentation</vt:lpstr>
      <vt:lpstr>PowerPoint Presentation</vt:lpstr>
      <vt:lpstr>Cloud Adoption Framework  Governance Workshop</vt:lpstr>
      <vt:lpstr>Agenda</vt:lpstr>
      <vt:lpstr>Governing Cloud Adoption</vt:lpstr>
      <vt:lpstr>Microsoft Cloud Adoption Framework for Azure</vt:lpstr>
      <vt:lpstr>Objective of this model: Create balance</vt:lpstr>
      <vt:lpstr>PowerPoint Presentation</vt:lpstr>
      <vt:lpstr>PowerPoint Presentation</vt:lpstr>
      <vt:lpstr>PowerPoint Presentation</vt:lpstr>
      <vt:lpstr>Before we begin…</vt:lpstr>
      <vt:lpstr>Identifying business risks and compliance needs</vt:lpstr>
      <vt:lpstr>PowerPoint Presentation</vt:lpstr>
      <vt:lpstr>Azure Policy Sample showcase</vt:lpstr>
      <vt:lpstr>Based on the outcome of the benchmark results, lets drill into the disciplines for which to build the minimal viable product (MVP)</vt:lpstr>
      <vt:lpstr>PowerPoint Presentation</vt:lpstr>
      <vt:lpstr>Cost Management</vt:lpstr>
      <vt:lpstr>How are you thinking about Cost Management</vt:lpstr>
      <vt:lpstr>PowerPoint Presentation</vt:lpstr>
      <vt:lpstr>Design Evolution A few options to consider</vt:lpstr>
      <vt:lpstr>Security Baseline</vt:lpstr>
      <vt:lpstr>How are you thinking about Security Baseline</vt:lpstr>
      <vt:lpstr>Governance Design Evolution A few options to consider</vt:lpstr>
      <vt:lpstr>Identity Baseline</vt:lpstr>
      <vt:lpstr>How are you thinking about Identity Baseline</vt:lpstr>
      <vt:lpstr>Resource Consistency</vt:lpstr>
      <vt:lpstr>How are you thinking about Resource Consistency</vt:lpstr>
      <vt:lpstr>PowerPoint Presentation</vt:lpstr>
      <vt:lpstr>PowerPoint Presentation</vt:lpstr>
      <vt:lpstr>PowerPoint Presentation</vt:lpstr>
      <vt:lpstr>PowerPoint Presentation</vt:lpstr>
      <vt:lpstr>Governance MVP A few options to consider</vt:lpstr>
      <vt:lpstr>Deployment Acceleration</vt:lpstr>
      <vt:lpstr>How are you thinking about Deployment Acceleration</vt:lpstr>
      <vt:lpstr>PowerPoint Presentation</vt:lpstr>
      <vt:lpstr>PowerPoint Presentation</vt:lpstr>
      <vt:lpstr>Next Steps</vt:lpstr>
      <vt:lpstr>Thank You</vt:lpstr>
      <vt:lpstr>Appendix</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Adoption Framework - Governance </dc:title>
  <dc:creator/>
  <cp:lastModifiedBy>Michael Venables</cp:lastModifiedBy>
  <cp:revision>4</cp:revision>
  <dcterms:created xsi:type="dcterms:W3CDTF">2019-09-20T06:04:25Z</dcterms:created>
  <dcterms:modified xsi:type="dcterms:W3CDTF">2020-02-21T18:39:02Z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v-krbake@microsoft.com</vt:lpwstr>
  </property>
  <property fmtid="{D5CDD505-2E9C-101B-9397-08002B2CF9AE}" pid="5" name="MSIP_Label_f42aa342-8706-4288-bd11-ebb85995028c_SetDate">
    <vt:lpwstr>2019-09-20T06:06:01.5908092Z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e944c84f-eab0-459d-bd81-e78da8b0774e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0x01010009BB234200C6174BA1143AC7CFCC6FA8</vt:lpwstr>
  </property>
</Properties>
</file>